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69" r:id="rId4"/>
    <p:sldId id="289" r:id="rId5"/>
    <p:sldId id="290" r:id="rId6"/>
    <p:sldId id="291" r:id="rId7"/>
    <p:sldId id="292" r:id="rId8"/>
    <p:sldId id="279" r:id="rId9"/>
    <p:sldId id="302" r:id="rId10"/>
    <p:sldId id="296" r:id="rId11"/>
    <p:sldId id="297" r:id="rId12"/>
    <p:sldId id="259" r:id="rId13"/>
    <p:sldId id="299" r:id="rId14"/>
    <p:sldId id="27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7D1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0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11775-E0B7-4C3A-8C00-36E025DB40AE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35E8-95F3-4C4D-92D8-ABB481860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2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039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47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83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83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24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60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60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60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60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47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47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473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47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20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208711" cy="1833939"/>
          </a:xfrm>
          <a:prstGeom prst="rect">
            <a:avLst/>
          </a:prstGeom>
          <a:solidFill>
            <a:srgbClr val="DA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1" y="0"/>
            <a:ext cx="4616419" cy="6867400"/>
          </a:xfrm>
          <a:prstGeom prst="rect">
            <a:avLst/>
          </a:prstGeom>
        </p:spPr>
      </p:pic>
      <p:sp>
        <p:nvSpPr>
          <p:cNvPr id="13" name="AutoShape 3"/>
          <p:cNvSpPr>
            <a:spLocks noChangeAspect="1" noChangeArrowheads="1" noTextEdit="1"/>
          </p:cNvSpPr>
          <p:nvPr userDrawn="1"/>
        </p:nvSpPr>
        <p:spPr bwMode="auto">
          <a:xfrm>
            <a:off x="3239311" y="416185"/>
            <a:ext cx="1009998" cy="3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717800" y="708882"/>
            <a:ext cx="2141538" cy="493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82729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217392" cy="1304926"/>
          </a:xfrm>
          <a:prstGeom prst="rect">
            <a:avLst/>
          </a:prstGeom>
          <a:solidFill>
            <a:srgbClr val="DA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324"/>
            <a:ext cx="11169650" cy="4318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760373"/>
            <a:ext cx="11169650" cy="308917"/>
          </a:xfrm>
          <a:prstGeom prst="rect">
            <a:avLst/>
          </a:prstGeom>
        </p:spPr>
        <p:txBody>
          <a:bodyPr lIns="0" tIns="0" rIns="0" bIns="0"/>
          <a:lstStyle>
            <a:lvl1pPr marL="0" indent="0" latinLnBrk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is simply dummy text of the printing and typesetting industry.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7" name="Freeform 16"/>
          <p:cNvSpPr/>
          <p:nvPr userDrawn="1"/>
        </p:nvSpPr>
        <p:spPr>
          <a:xfrm rot="16200000">
            <a:off x="11517524" y="214309"/>
            <a:ext cx="834798" cy="384843"/>
          </a:xfrm>
          <a:custGeom>
            <a:avLst/>
            <a:gdLst>
              <a:gd name="connsiteX0" fmla="*/ 624797 w 624797"/>
              <a:gd name="connsiteY0" fmla="*/ 0 h 288032"/>
              <a:gd name="connsiteX1" fmla="*/ 624797 w 624797"/>
              <a:gd name="connsiteY1" fmla="*/ 288032 h 288032"/>
              <a:gd name="connsiteX2" fmla="*/ 144016 w 624797"/>
              <a:gd name="connsiteY2" fmla="*/ 288032 h 288032"/>
              <a:gd name="connsiteX3" fmla="*/ 120741 w 624797"/>
              <a:gd name="connsiteY3" fmla="*/ 288032 h 288032"/>
              <a:gd name="connsiteX4" fmla="*/ 0 w 624797"/>
              <a:gd name="connsiteY4" fmla="*/ 288032 h 288032"/>
              <a:gd name="connsiteX5" fmla="*/ 115213 w 624797"/>
              <a:gd name="connsiteY5" fmla="*/ 144016 h 288032"/>
              <a:gd name="connsiteX6" fmla="*/ 0 w 624797"/>
              <a:gd name="connsiteY6" fmla="*/ 0 h 288032"/>
              <a:gd name="connsiteX7" fmla="*/ 120741 w 624797"/>
              <a:gd name="connsiteY7" fmla="*/ 0 h 288032"/>
              <a:gd name="connsiteX8" fmla="*/ 144016 w 624797"/>
              <a:gd name="connsiteY8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797" h="288032">
                <a:moveTo>
                  <a:pt x="624797" y="0"/>
                </a:moveTo>
                <a:lnTo>
                  <a:pt x="624797" y="288032"/>
                </a:lnTo>
                <a:lnTo>
                  <a:pt x="144016" y="288032"/>
                </a:lnTo>
                <a:lnTo>
                  <a:pt x="120741" y="288032"/>
                </a:lnTo>
                <a:lnTo>
                  <a:pt x="0" y="288032"/>
                </a:lnTo>
                <a:lnTo>
                  <a:pt x="115213" y="144016"/>
                </a:lnTo>
                <a:lnTo>
                  <a:pt x="0" y="0"/>
                </a:lnTo>
                <a:lnTo>
                  <a:pt x="120741" y="0"/>
                </a:lnTo>
                <a:lnTo>
                  <a:pt x="14401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715176" y="437470"/>
            <a:ext cx="439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FD09F57B-12F8-48D5-BB51-78F753384731}" type="slidenum">
              <a:rPr lang="en-US" sz="9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04800" y="669258"/>
            <a:ext cx="111696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1873011" y="462870"/>
            <a:ext cx="123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50369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43274" y="2485909"/>
            <a:ext cx="11705452" cy="4372091"/>
          </a:xfrm>
          <a:prstGeom prst="rect">
            <a:avLst/>
          </a:prstGeom>
          <a:solidFill>
            <a:srgbClr val="DAD7D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04878" y="2549038"/>
            <a:ext cx="11582245" cy="4308962"/>
            <a:chOff x="307956" y="2549038"/>
            <a:chExt cx="11582245" cy="4308962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307956" y="2549038"/>
              <a:ext cx="1158224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07956" y="2549038"/>
              <a:ext cx="0" cy="4308962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1890201" y="2549038"/>
              <a:ext cx="0" cy="4308962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 userDrawn="1"/>
        </p:nvGrpSpPr>
        <p:grpSpPr>
          <a:xfrm>
            <a:off x="368321" y="2616138"/>
            <a:ext cx="11455359" cy="4251387"/>
            <a:chOff x="375414" y="2616138"/>
            <a:chExt cx="11455359" cy="4251387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375414" y="2623890"/>
              <a:ext cx="11455359" cy="0"/>
            </a:xfrm>
            <a:prstGeom prst="line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384745" y="2633564"/>
              <a:ext cx="0" cy="4233961"/>
            </a:xfrm>
            <a:prstGeom prst="line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1830773" y="2616138"/>
              <a:ext cx="0" cy="4251387"/>
            </a:xfrm>
            <a:prstGeom prst="line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94439" y="814833"/>
            <a:ext cx="6003123" cy="4453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94439" y="1476343"/>
            <a:ext cx="6003123" cy="46379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atinLnBrk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is simply dummy text of the printing and typesetting industry.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has been the industry's standard dummy text ever since the 1500s, when an unknown printer took a galley of type and scrambled it to make a type specimen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99132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10973" y="2923551"/>
            <a:ext cx="7170056" cy="4453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0973" y="3585061"/>
            <a:ext cx="7170056" cy="83764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atinLnBrk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is simply dummy text of the printing and typesetting industry.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has been the industry's standard dummy text ever since the 1500s, when an unknown printer took a galley of type and scrambled it to make a type specimen book.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510973" y="3493135"/>
            <a:ext cx="7170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510973" y="2721532"/>
            <a:ext cx="3150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547664" y="2721532"/>
            <a:ext cx="3133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1"/>
          <p:cNvSpPr>
            <a:spLocks noEditPoints="1"/>
          </p:cNvSpPr>
          <p:nvPr userDrawn="1"/>
        </p:nvSpPr>
        <p:spPr bwMode="auto">
          <a:xfrm>
            <a:off x="5661835" y="2563825"/>
            <a:ext cx="884063" cy="315413"/>
          </a:xfrm>
          <a:custGeom>
            <a:avLst/>
            <a:gdLst>
              <a:gd name="T0" fmla="*/ 1488 w 1538"/>
              <a:gd name="T1" fmla="*/ 173 h 514"/>
              <a:gd name="T2" fmla="*/ 1271 w 1538"/>
              <a:gd name="T3" fmla="*/ 122 h 514"/>
              <a:gd name="T4" fmla="*/ 867 w 1538"/>
              <a:gd name="T5" fmla="*/ 179 h 514"/>
              <a:gd name="T6" fmla="*/ 1070 w 1538"/>
              <a:gd name="T7" fmla="*/ 36 h 514"/>
              <a:gd name="T8" fmla="*/ 1175 w 1538"/>
              <a:gd name="T9" fmla="*/ 0 h 514"/>
              <a:gd name="T10" fmla="*/ 826 w 1538"/>
              <a:gd name="T11" fmla="*/ 107 h 514"/>
              <a:gd name="T12" fmla="*/ 449 w 1538"/>
              <a:gd name="T13" fmla="*/ 8 h 514"/>
              <a:gd name="T14" fmla="*/ 506 w 1538"/>
              <a:gd name="T15" fmla="*/ 33 h 514"/>
              <a:gd name="T16" fmla="*/ 615 w 1538"/>
              <a:gd name="T17" fmla="*/ 213 h 514"/>
              <a:gd name="T18" fmla="*/ 237 w 1538"/>
              <a:gd name="T19" fmla="*/ 77 h 514"/>
              <a:gd name="T20" fmla="*/ 56 w 1538"/>
              <a:gd name="T21" fmla="*/ 130 h 514"/>
              <a:gd name="T22" fmla="*/ 8 w 1538"/>
              <a:gd name="T23" fmla="*/ 280 h 514"/>
              <a:gd name="T24" fmla="*/ 88 w 1538"/>
              <a:gd name="T25" fmla="*/ 366 h 514"/>
              <a:gd name="T26" fmla="*/ 156 w 1538"/>
              <a:gd name="T27" fmla="*/ 454 h 514"/>
              <a:gd name="T28" fmla="*/ 283 w 1538"/>
              <a:gd name="T29" fmla="*/ 494 h 514"/>
              <a:gd name="T30" fmla="*/ 657 w 1538"/>
              <a:gd name="T31" fmla="*/ 408 h 514"/>
              <a:gd name="T32" fmla="*/ 645 w 1538"/>
              <a:gd name="T33" fmla="*/ 381 h 514"/>
              <a:gd name="T34" fmla="*/ 893 w 1538"/>
              <a:gd name="T35" fmla="*/ 428 h 514"/>
              <a:gd name="T36" fmla="*/ 944 w 1538"/>
              <a:gd name="T37" fmla="*/ 408 h 514"/>
              <a:gd name="T38" fmla="*/ 1236 w 1538"/>
              <a:gd name="T39" fmla="*/ 514 h 514"/>
              <a:gd name="T40" fmla="*/ 1390 w 1538"/>
              <a:gd name="T41" fmla="*/ 464 h 514"/>
              <a:gd name="T42" fmla="*/ 1462 w 1538"/>
              <a:gd name="T43" fmla="*/ 387 h 514"/>
              <a:gd name="T44" fmla="*/ 1533 w 1538"/>
              <a:gd name="T45" fmla="*/ 304 h 514"/>
              <a:gd name="T46" fmla="*/ 867 w 1538"/>
              <a:gd name="T47" fmla="*/ 193 h 514"/>
              <a:gd name="T48" fmla="*/ 760 w 1538"/>
              <a:gd name="T49" fmla="*/ 176 h 514"/>
              <a:gd name="T50" fmla="*/ 95 w 1538"/>
              <a:gd name="T51" fmla="*/ 139 h 514"/>
              <a:gd name="T52" fmla="*/ 252 w 1538"/>
              <a:gd name="T53" fmla="*/ 90 h 514"/>
              <a:gd name="T54" fmla="*/ 600 w 1538"/>
              <a:gd name="T55" fmla="*/ 219 h 514"/>
              <a:gd name="T56" fmla="*/ 273 w 1538"/>
              <a:gd name="T57" fmla="*/ 229 h 514"/>
              <a:gd name="T58" fmla="*/ 147 w 1538"/>
              <a:gd name="T59" fmla="*/ 267 h 514"/>
              <a:gd name="T60" fmla="*/ 112 w 1538"/>
              <a:gd name="T61" fmla="*/ 357 h 514"/>
              <a:gd name="T62" fmla="*/ 147 w 1538"/>
              <a:gd name="T63" fmla="*/ 356 h 514"/>
              <a:gd name="T64" fmla="*/ 195 w 1538"/>
              <a:gd name="T65" fmla="*/ 264 h 514"/>
              <a:gd name="T66" fmla="*/ 326 w 1538"/>
              <a:gd name="T67" fmla="*/ 250 h 514"/>
              <a:gd name="T68" fmla="*/ 236 w 1538"/>
              <a:gd name="T69" fmla="*/ 354 h 514"/>
              <a:gd name="T70" fmla="*/ 283 w 1538"/>
              <a:gd name="T71" fmla="*/ 481 h 514"/>
              <a:gd name="T72" fmla="*/ 169 w 1538"/>
              <a:gd name="T73" fmla="*/ 433 h 514"/>
              <a:gd name="T74" fmla="*/ 249 w 1538"/>
              <a:gd name="T75" fmla="*/ 375 h 514"/>
              <a:gd name="T76" fmla="*/ 496 w 1538"/>
              <a:gd name="T77" fmla="*/ 418 h 514"/>
              <a:gd name="T78" fmla="*/ 613 w 1538"/>
              <a:gd name="T79" fmla="*/ 363 h 514"/>
              <a:gd name="T80" fmla="*/ 751 w 1538"/>
              <a:gd name="T81" fmla="*/ 300 h 514"/>
              <a:gd name="T82" fmla="*/ 1089 w 1538"/>
              <a:gd name="T83" fmla="*/ 318 h 514"/>
              <a:gd name="T84" fmla="*/ 1236 w 1538"/>
              <a:gd name="T85" fmla="*/ 500 h 514"/>
              <a:gd name="T86" fmla="*/ 956 w 1538"/>
              <a:gd name="T87" fmla="*/ 401 h 514"/>
              <a:gd name="T88" fmla="*/ 1274 w 1538"/>
              <a:gd name="T89" fmla="*/ 390 h 514"/>
              <a:gd name="T90" fmla="*/ 1394 w 1538"/>
              <a:gd name="T91" fmla="*/ 442 h 514"/>
              <a:gd name="T92" fmla="*/ 1236 w 1538"/>
              <a:gd name="T93" fmla="*/ 500 h 514"/>
              <a:gd name="T94" fmla="*/ 1271 w 1538"/>
              <a:gd name="T95" fmla="*/ 273 h 514"/>
              <a:gd name="T96" fmla="*/ 1378 w 1538"/>
              <a:gd name="T97" fmla="*/ 311 h 514"/>
              <a:gd name="T98" fmla="*/ 1390 w 1538"/>
              <a:gd name="T99" fmla="*/ 389 h 514"/>
              <a:gd name="T100" fmla="*/ 1425 w 1538"/>
              <a:gd name="T101" fmla="*/ 384 h 514"/>
              <a:gd name="T102" fmla="*/ 1367 w 1538"/>
              <a:gd name="T103" fmla="*/ 286 h 514"/>
              <a:gd name="T104" fmla="*/ 1231 w 1538"/>
              <a:gd name="T105" fmla="*/ 262 h 514"/>
              <a:gd name="T106" fmla="*/ 1015 w 1538"/>
              <a:gd name="T107" fmla="*/ 214 h 514"/>
              <a:gd name="T108" fmla="*/ 1343 w 1538"/>
              <a:gd name="T109" fmla="*/ 134 h 514"/>
              <a:gd name="T110" fmla="*/ 1506 w 1538"/>
              <a:gd name="T111" fmla="*/ 216 h 514"/>
              <a:gd name="T112" fmla="*/ 1509 w 1538"/>
              <a:gd name="T113" fmla="*/ 329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38" h="514">
                <a:moveTo>
                  <a:pt x="1538" y="274"/>
                </a:moveTo>
                <a:lnTo>
                  <a:pt x="1538" y="274"/>
                </a:lnTo>
                <a:lnTo>
                  <a:pt x="1538" y="262"/>
                </a:lnTo>
                <a:lnTo>
                  <a:pt x="1535" y="250"/>
                </a:lnTo>
                <a:lnTo>
                  <a:pt x="1532" y="237"/>
                </a:lnTo>
                <a:lnTo>
                  <a:pt x="1526" y="225"/>
                </a:lnTo>
                <a:lnTo>
                  <a:pt x="1520" y="211"/>
                </a:lnTo>
                <a:lnTo>
                  <a:pt x="1511" y="199"/>
                </a:lnTo>
                <a:lnTo>
                  <a:pt x="1500" y="185"/>
                </a:lnTo>
                <a:lnTo>
                  <a:pt x="1488" y="173"/>
                </a:lnTo>
                <a:lnTo>
                  <a:pt x="1473" y="163"/>
                </a:lnTo>
                <a:lnTo>
                  <a:pt x="1458" y="152"/>
                </a:lnTo>
                <a:lnTo>
                  <a:pt x="1438" y="143"/>
                </a:lnTo>
                <a:lnTo>
                  <a:pt x="1419" y="136"/>
                </a:lnTo>
                <a:lnTo>
                  <a:pt x="1396" y="128"/>
                </a:lnTo>
                <a:lnTo>
                  <a:pt x="1372" y="124"/>
                </a:lnTo>
                <a:lnTo>
                  <a:pt x="1345" y="121"/>
                </a:lnTo>
                <a:lnTo>
                  <a:pt x="1314" y="121"/>
                </a:lnTo>
                <a:lnTo>
                  <a:pt x="1314" y="121"/>
                </a:lnTo>
                <a:lnTo>
                  <a:pt x="1271" y="122"/>
                </a:lnTo>
                <a:lnTo>
                  <a:pt x="1225" y="127"/>
                </a:lnTo>
                <a:lnTo>
                  <a:pt x="1181" y="136"/>
                </a:lnTo>
                <a:lnTo>
                  <a:pt x="1135" y="146"/>
                </a:lnTo>
                <a:lnTo>
                  <a:pt x="1088" y="161"/>
                </a:lnTo>
                <a:lnTo>
                  <a:pt x="1039" y="178"/>
                </a:lnTo>
                <a:lnTo>
                  <a:pt x="990" y="197"/>
                </a:lnTo>
                <a:lnTo>
                  <a:pt x="937" y="219"/>
                </a:lnTo>
                <a:lnTo>
                  <a:pt x="937" y="219"/>
                </a:lnTo>
                <a:lnTo>
                  <a:pt x="867" y="179"/>
                </a:lnTo>
                <a:lnTo>
                  <a:pt x="867" y="179"/>
                </a:lnTo>
                <a:lnTo>
                  <a:pt x="811" y="151"/>
                </a:lnTo>
                <a:lnTo>
                  <a:pt x="811" y="151"/>
                </a:lnTo>
                <a:lnTo>
                  <a:pt x="855" y="125"/>
                </a:lnTo>
                <a:lnTo>
                  <a:pt x="900" y="101"/>
                </a:lnTo>
                <a:lnTo>
                  <a:pt x="925" y="89"/>
                </a:lnTo>
                <a:lnTo>
                  <a:pt x="949" y="77"/>
                </a:lnTo>
                <a:lnTo>
                  <a:pt x="976" y="65"/>
                </a:lnTo>
                <a:lnTo>
                  <a:pt x="1005" y="54"/>
                </a:lnTo>
                <a:lnTo>
                  <a:pt x="1036" y="45"/>
                </a:lnTo>
                <a:lnTo>
                  <a:pt x="1070" y="36"/>
                </a:lnTo>
                <a:lnTo>
                  <a:pt x="1104" y="29"/>
                </a:lnTo>
                <a:lnTo>
                  <a:pt x="1144" y="21"/>
                </a:lnTo>
                <a:lnTo>
                  <a:pt x="1186" y="17"/>
                </a:lnTo>
                <a:lnTo>
                  <a:pt x="1231" y="12"/>
                </a:lnTo>
                <a:lnTo>
                  <a:pt x="1280" y="9"/>
                </a:lnTo>
                <a:lnTo>
                  <a:pt x="1333" y="9"/>
                </a:lnTo>
                <a:lnTo>
                  <a:pt x="1333" y="9"/>
                </a:lnTo>
                <a:lnTo>
                  <a:pt x="1275" y="3"/>
                </a:lnTo>
                <a:lnTo>
                  <a:pt x="1224" y="0"/>
                </a:lnTo>
                <a:lnTo>
                  <a:pt x="1175" y="0"/>
                </a:lnTo>
                <a:lnTo>
                  <a:pt x="1132" y="3"/>
                </a:lnTo>
                <a:lnTo>
                  <a:pt x="1091" y="8"/>
                </a:lnTo>
                <a:lnTo>
                  <a:pt x="1053" y="14"/>
                </a:lnTo>
                <a:lnTo>
                  <a:pt x="1018" y="21"/>
                </a:lnTo>
                <a:lnTo>
                  <a:pt x="987" y="32"/>
                </a:lnTo>
                <a:lnTo>
                  <a:pt x="956" y="42"/>
                </a:lnTo>
                <a:lnTo>
                  <a:pt x="928" y="54"/>
                </a:lnTo>
                <a:lnTo>
                  <a:pt x="900" y="66"/>
                </a:lnTo>
                <a:lnTo>
                  <a:pt x="875" y="80"/>
                </a:lnTo>
                <a:lnTo>
                  <a:pt x="826" y="107"/>
                </a:lnTo>
                <a:lnTo>
                  <a:pt x="778" y="133"/>
                </a:lnTo>
                <a:lnTo>
                  <a:pt x="778" y="133"/>
                </a:lnTo>
                <a:lnTo>
                  <a:pt x="698" y="93"/>
                </a:lnTo>
                <a:lnTo>
                  <a:pt x="628" y="62"/>
                </a:lnTo>
                <a:lnTo>
                  <a:pt x="568" y="38"/>
                </a:lnTo>
                <a:lnTo>
                  <a:pt x="542" y="29"/>
                </a:lnTo>
                <a:lnTo>
                  <a:pt x="517" y="21"/>
                </a:lnTo>
                <a:lnTo>
                  <a:pt x="493" y="15"/>
                </a:lnTo>
                <a:lnTo>
                  <a:pt x="470" y="11"/>
                </a:lnTo>
                <a:lnTo>
                  <a:pt x="449" y="8"/>
                </a:lnTo>
                <a:lnTo>
                  <a:pt x="429" y="5"/>
                </a:lnTo>
                <a:lnTo>
                  <a:pt x="409" y="5"/>
                </a:lnTo>
                <a:lnTo>
                  <a:pt x="391" y="5"/>
                </a:lnTo>
                <a:lnTo>
                  <a:pt x="373" y="6"/>
                </a:lnTo>
                <a:lnTo>
                  <a:pt x="355" y="9"/>
                </a:lnTo>
                <a:lnTo>
                  <a:pt x="355" y="9"/>
                </a:lnTo>
                <a:lnTo>
                  <a:pt x="387" y="9"/>
                </a:lnTo>
                <a:lnTo>
                  <a:pt x="422" y="14"/>
                </a:lnTo>
                <a:lnTo>
                  <a:pt x="461" y="21"/>
                </a:lnTo>
                <a:lnTo>
                  <a:pt x="506" y="33"/>
                </a:lnTo>
                <a:lnTo>
                  <a:pt x="557" y="50"/>
                </a:lnTo>
                <a:lnTo>
                  <a:pt x="618" y="72"/>
                </a:lnTo>
                <a:lnTo>
                  <a:pt x="686" y="102"/>
                </a:lnTo>
                <a:lnTo>
                  <a:pt x="764" y="140"/>
                </a:lnTo>
                <a:lnTo>
                  <a:pt x="764" y="140"/>
                </a:lnTo>
                <a:lnTo>
                  <a:pt x="760" y="143"/>
                </a:lnTo>
                <a:lnTo>
                  <a:pt x="760" y="143"/>
                </a:lnTo>
                <a:lnTo>
                  <a:pt x="687" y="179"/>
                </a:lnTo>
                <a:lnTo>
                  <a:pt x="615" y="213"/>
                </a:lnTo>
                <a:lnTo>
                  <a:pt x="615" y="213"/>
                </a:lnTo>
                <a:lnTo>
                  <a:pt x="561" y="185"/>
                </a:lnTo>
                <a:lnTo>
                  <a:pt x="506" y="160"/>
                </a:lnTo>
                <a:lnTo>
                  <a:pt x="453" y="137"/>
                </a:lnTo>
                <a:lnTo>
                  <a:pt x="403" y="118"/>
                </a:lnTo>
                <a:lnTo>
                  <a:pt x="355" y="99"/>
                </a:lnTo>
                <a:lnTo>
                  <a:pt x="311" y="87"/>
                </a:lnTo>
                <a:lnTo>
                  <a:pt x="290" y="83"/>
                </a:lnTo>
                <a:lnTo>
                  <a:pt x="270" y="78"/>
                </a:lnTo>
                <a:lnTo>
                  <a:pt x="252" y="77"/>
                </a:lnTo>
                <a:lnTo>
                  <a:pt x="237" y="77"/>
                </a:lnTo>
                <a:lnTo>
                  <a:pt x="237" y="77"/>
                </a:lnTo>
                <a:lnTo>
                  <a:pt x="213" y="77"/>
                </a:lnTo>
                <a:lnTo>
                  <a:pt x="190" y="78"/>
                </a:lnTo>
                <a:lnTo>
                  <a:pt x="169" y="83"/>
                </a:lnTo>
                <a:lnTo>
                  <a:pt x="148" y="87"/>
                </a:lnTo>
                <a:lnTo>
                  <a:pt x="127" y="93"/>
                </a:lnTo>
                <a:lnTo>
                  <a:pt x="107" y="101"/>
                </a:lnTo>
                <a:lnTo>
                  <a:pt x="89" y="110"/>
                </a:lnTo>
                <a:lnTo>
                  <a:pt x="73" y="119"/>
                </a:lnTo>
                <a:lnTo>
                  <a:pt x="56" y="130"/>
                </a:lnTo>
                <a:lnTo>
                  <a:pt x="42" y="142"/>
                </a:lnTo>
                <a:lnTo>
                  <a:pt x="30" y="155"/>
                </a:lnTo>
                <a:lnTo>
                  <a:pt x="20" y="170"/>
                </a:lnTo>
                <a:lnTo>
                  <a:pt x="12" y="185"/>
                </a:lnTo>
                <a:lnTo>
                  <a:pt x="6" y="202"/>
                </a:lnTo>
                <a:lnTo>
                  <a:pt x="2" y="219"/>
                </a:lnTo>
                <a:lnTo>
                  <a:pt x="0" y="237"/>
                </a:lnTo>
                <a:lnTo>
                  <a:pt x="0" y="237"/>
                </a:lnTo>
                <a:lnTo>
                  <a:pt x="2" y="259"/>
                </a:lnTo>
                <a:lnTo>
                  <a:pt x="8" y="280"/>
                </a:lnTo>
                <a:lnTo>
                  <a:pt x="12" y="292"/>
                </a:lnTo>
                <a:lnTo>
                  <a:pt x="17" y="301"/>
                </a:lnTo>
                <a:lnTo>
                  <a:pt x="23" y="312"/>
                </a:lnTo>
                <a:lnTo>
                  <a:pt x="29" y="321"/>
                </a:lnTo>
                <a:lnTo>
                  <a:pt x="36" y="330"/>
                </a:lnTo>
                <a:lnTo>
                  <a:pt x="44" y="339"/>
                </a:lnTo>
                <a:lnTo>
                  <a:pt x="54" y="347"/>
                </a:lnTo>
                <a:lnTo>
                  <a:pt x="63" y="354"/>
                </a:lnTo>
                <a:lnTo>
                  <a:pt x="76" y="360"/>
                </a:lnTo>
                <a:lnTo>
                  <a:pt x="88" y="366"/>
                </a:lnTo>
                <a:lnTo>
                  <a:pt x="100" y="371"/>
                </a:lnTo>
                <a:lnTo>
                  <a:pt x="113" y="375"/>
                </a:lnTo>
                <a:lnTo>
                  <a:pt x="113" y="375"/>
                </a:lnTo>
                <a:lnTo>
                  <a:pt x="116" y="387"/>
                </a:lnTo>
                <a:lnTo>
                  <a:pt x="119" y="401"/>
                </a:lnTo>
                <a:lnTo>
                  <a:pt x="124" y="412"/>
                </a:lnTo>
                <a:lnTo>
                  <a:pt x="130" y="424"/>
                </a:lnTo>
                <a:lnTo>
                  <a:pt x="137" y="434"/>
                </a:lnTo>
                <a:lnTo>
                  <a:pt x="145" y="443"/>
                </a:lnTo>
                <a:lnTo>
                  <a:pt x="156" y="454"/>
                </a:lnTo>
                <a:lnTo>
                  <a:pt x="165" y="461"/>
                </a:lnTo>
                <a:lnTo>
                  <a:pt x="177" y="469"/>
                </a:lnTo>
                <a:lnTo>
                  <a:pt x="189" y="475"/>
                </a:lnTo>
                <a:lnTo>
                  <a:pt x="202" y="481"/>
                </a:lnTo>
                <a:lnTo>
                  <a:pt x="216" y="485"/>
                </a:lnTo>
                <a:lnTo>
                  <a:pt x="231" y="490"/>
                </a:lnTo>
                <a:lnTo>
                  <a:pt x="248" y="493"/>
                </a:lnTo>
                <a:lnTo>
                  <a:pt x="264" y="494"/>
                </a:lnTo>
                <a:lnTo>
                  <a:pt x="283" y="494"/>
                </a:lnTo>
                <a:lnTo>
                  <a:pt x="283" y="494"/>
                </a:lnTo>
                <a:lnTo>
                  <a:pt x="314" y="493"/>
                </a:lnTo>
                <a:lnTo>
                  <a:pt x="349" y="487"/>
                </a:lnTo>
                <a:lnTo>
                  <a:pt x="387" y="479"/>
                </a:lnTo>
                <a:lnTo>
                  <a:pt x="426" y="467"/>
                </a:lnTo>
                <a:lnTo>
                  <a:pt x="470" y="452"/>
                </a:lnTo>
                <a:lnTo>
                  <a:pt x="517" y="436"/>
                </a:lnTo>
                <a:lnTo>
                  <a:pt x="567" y="415"/>
                </a:lnTo>
                <a:lnTo>
                  <a:pt x="621" y="390"/>
                </a:lnTo>
                <a:lnTo>
                  <a:pt x="621" y="390"/>
                </a:lnTo>
                <a:lnTo>
                  <a:pt x="657" y="408"/>
                </a:lnTo>
                <a:lnTo>
                  <a:pt x="696" y="427"/>
                </a:lnTo>
                <a:lnTo>
                  <a:pt x="730" y="442"/>
                </a:lnTo>
                <a:lnTo>
                  <a:pt x="749" y="449"/>
                </a:lnTo>
                <a:lnTo>
                  <a:pt x="749" y="448"/>
                </a:lnTo>
                <a:lnTo>
                  <a:pt x="749" y="448"/>
                </a:lnTo>
                <a:lnTo>
                  <a:pt x="742" y="446"/>
                </a:lnTo>
                <a:lnTo>
                  <a:pt x="731" y="440"/>
                </a:lnTo>
                <a:lnTo>
                  <a:pt x="704" y="424"/>
                </a:lnTo>
                <a:lnTo>
                  <a:pt x="672" y="401"/>
                </a:lnTo>
                <a:lnTo>
                  <a:pt x="645" y="381"/>
                </a:lnTo>
                <a:lnTo>
                  <a:pt x="645" y="381"/>
                </a:lnTo>
                <a:lnTo>
                  <a:pt x="760" y="330"/>
                </a:lnTo>
                <a:lnTo>
                  <a:pt x="760" y="330"/>
                </a:lnTo>
                <a:lnTo>
                  <a:pt x="786" y="320"/>
                </a:lnTo>
                <a:lnTo>
                  <a:pt x="786" y="320"/>
                </a:lnTo>
                <a:lnTo>
                  <a:pt x="858" y="362"/>
                </a:lnTo>
                <a:lnTo>
                  <a:pt x="931" y="402"/>
                </a:lnTo>
                <a:lnTo>
                  <a:pt x="931" y="402"/>
                </a:lnTo>
                <a:lnTo>
                  <a:pt x="913" y="416"/>
                </a:lnTo>
                <a:lnTo>
                  <a:pt x="893" y="428"/>
                </a:lnTo>
                <a:lnTo>
                  <a:pt x="861" y="445"/>
                </a:lnTo>
                <a:lnTo>
                  <a:pt x="838" y="455"/>
                </a:lnTo>
                <a:lnTo>
                  <a:pt x="829" y="458"/>
                </a:lnTo>
                <a:lnTo>
                  <a:pt x="829" y="458"/>
                </a:lnTo>
                <a:lnTo>
                  <a:pt x="846" y="454"/>
                </a:lnTo>
                <a:lnTo>
                  <a:pt x="866" y="448"/>
                </a:lnTo>
                <a:lnTo>
                  <a:pt x="879" y="442"/>
                </a:lnTo>
                <a:lnTo>
                  <a:pt x="896" y="434"/>
                </a:lnTo>
                <a:lnTo>
                  <a:pt x="944" y="408"/>
                </a:lnTo>
                <a:lnTo>
                  <a:pt x="944" y="408"/>
                </a:lnTo>
                <a:lnTo>
                  <a:pt x="985" y="430"/>
                </a:lnTo>
                <a:lnTo>
                  <a:pt x="1026" y="449"/>
                </a:lnTo>
                <a:lnTo>
                  <a:pt x="1065" y="467"/>
                </a:lnTo>
                <a:lnTo>
                  <a:pt x="1103" y="482"/>
                </a:lnTo>
                <a:lnTo>
                  <a:pt x="1139" y="496"/>
                </a:lnTo>
                <a:lnTo>
                  <a:pt x="1174" y="506"/>
                </a:lnTo>
                <a:lnTo>
                  <a:pt x="1206" y="512"/>
                </a:lnTo>
                <a:lnTo>
                  <a:pt x="1221" y="514"/>
                </a:lnTo>
                <a:lnTo>
                  <a:pt x="1236" y="514"/>
                </a:lnTo>
                <a:lnTo>
                  <a:pt x="1236" y="514"/>
                </a:lnTo>
                <a:lnTo>
                  <a:pt x="1254" y="514"/>
                </a:lnTo>
                <a:lnTo>
                  <a:pt x="1274" y="512"/>
                </a:lnTo>
                <a:lnTo>
                  <a:pt x="1292" y="509"/>
                </a:lnTo>
                <a:lnTo>
                  <a:pt x="1308" y="505"/>
                </a:lnTo>
                <a:lnTo>
                  <a:pt x="1325" y="500"/>
                </a:lnTo>
                <a:lnTo>
                  <a:pt x="1340" y="494"/>
                </a:lnTo>
                <a:lnTo>
                  <a:pt x="1354" y="488"/>
                </a:lnTo>
                <a:lnTo>
                  <a:pt x="1367" y="481"/>
                </a:lnTo>
                <a:lnTo>
                  <a:pt x="1379" y="473"/>
                </a:lnTo>
                <a:lnTo>
                  <a:pt x="1390" y="464"/>
                </a:lnTo>
                <a:lnTo>
                  <a:pt x="1399" y="455"/>
                </a:lnTo>
                <a:lnTo>
                  <a:pt x="1408" y="445"/>
                </a:lnTo>
                <a:lnTo>
                  <a:pt x="1414" y="434"/>
                </a:lnTo>
                <a:lnTo>
                  <a:pt x="1419" y="422"/>
                </a:lnTo>
                <a:lnTo>
                  <a:pt x="1423" y="412"/>
                </a:lnTo>
                <a:lnTo>
                  <a:pt x="1425" y="399"/>
                </a:lnTo>
                <a:lnTo>
                  <a:pt x="1425" y="399"/>
                </a:lnTo>
                <a:lnTo>
                  <a:pt x="1438" y="396"/>
                </a:lnTo>
                <a:lnTo>
                  <a:pt x="1450" y="392"/>
                </a:lnTo>
                <a:lnTo>
                  <a:pt x="1462" y="387"/>
                </a:lnTo>
                <a:lnTo>
                  <a:pt x="1473" y="381"/>
                </a:lnTo>
                <a:lnTo>
                  <a:pt x="1484" y="374"/>
                </a:lnTo>
                <a:lnTo>
                  <a:pt x="1493" y="368"/>
                </a:lnTo>
                <a:lnTo>
                  <a:pt x="1502" y="359"/>
                </a:lnTo>
                <a:lnTo>
                  <a:pt x="1509" y="351"/>
                </a:lnTo>
                <a:lnTo>
                  <a:pt x="1515" y="342"/>
                </a:lnTo>
                <a:lnTo>
                  <a:pt x="1521" y="333"/>
                </a:lnTo>
                <a:lnTo>
                  <a:pt x="1526" y="324"/>
                </a:lnTo>
                <a:lnTo>
                  <a:pt x="1530" y="314"/>
                </a:lnTo>
                <a:lnTo>
                  <a:pt x="1533" y="304"/>
                </a:lnTo>
                <a:lnTo>
                  <a:pt x="1536" y="294"/>
                </a:lnTo>
                <a:lnTo>
                  <a:pt x="1538" y="283"/>
                </a:lnTo>
                <a:lnTo>
                  <a:pt x="1538" y="274"/>
                </a:lnTo>
                <a:lnTo>
                  <a:pt x="1538" y="274"/>
                </a:lnTo>
                <a:close/>
                <a:moveTo>
                  <a:pt x="760" y="176"/>
                </a:moveTo>
                <a:lnTo>
                  <a:pt x="760" y="176"/>
                </a:lnTo>
                <a:lnTo>
                  <a:pt x="798" y="157"/>
                </a:lnTo>
                <a:lnTo>
                  <a:pt x="798" y="157"/>
                </a:lnTo>
                <a:lnTo>
                  <a:pt x="867" y="193"/>
                </a:lnTo>
                <a:lnTo>
                  <a:pt x="867" y="193"/>
                </a:lnTo>
                <a:lnTo>
                  <a:pt x="923" y="225"/>
                </a:lnTo>
                <a:lnTo>
                  <a:pt x="923" y="225"/>
                </a:lnTo>
                <a:lnTo>
                  <a:pt x="764" y="294"/>
                </a:lnTo>
                <a:lnTo>
                  <a:pt x="764" y="294"/>
                </a:lnTo>
                <a:lnTo>
                  <a:pt x="740" y="279"/>
                </a:lnTo>
                <a:lnTo>
                  <a:pt x="740" y="279"/>
                </a:lnTo>
                <a:lnTo>
                  <a:pt x="653" y="232"/>
                </a:lnTo>
                <a:lnTo>
                  <a:pt x="653" y="232"/>
                </a:lnTo>
                <a:lnTo>
                  <a:pt x="760" y="176"/>
                </a:lnTo>
                <a:lnTo>
                  <a:pt x="760" y="176"/>
                </a:lnTo>
                <a:close/>
                <a:moveTo>
                  <a:pt x="35" y="250"/>
                </a:moveTo>
                <a:lnTo>
                  <a:pt x="35" y="250"/>
                </a:lnTo>
                <a:lnTo>
                  <a:pt x="36" y="235"/>
                </a:lnTo>
                <a:lnTo>
                  <a:pt x="39" y="219"/>
                </a:lnTo>
                <a:lnTo>
                  <a:pt x="44" y="203"/>
                </a:lnTo>
                <a:lnTo>
                  <a:pt x="51" y="190"/>
                </a:lnTo>
                <a:lnTo>
                  <a:pt x="60" y="175"/>
                </a:lnTo>
                <a:lnTo>
                  <a:pt x="69" y="163"/>
                </a:lnTo>
                <a:lnTo>
                  <a:pt x="82" y="149"/>
                </a:lnTo>
                <a:lnTo>
                  <a:pt x="95" y="139"/>
                </a:lnTo>
                <a:lnTo>
                  <a:pt x="110" y="128"/>
                </a:lnTo>
                <a:lnTo>
                  <a:pt x="125" y="118"/>
                </a:lnTo>
                <a:lnTo>
                  <a:pt x="142" y="110"/>
                </a:lnTo>
                <a:lnTo>
                  <a:pt x="159" y="102"/>
                </a:lnTo>
                <a:lnTo>
                  <a:pt x="178" y="98"/>
                </a:lnTo>
                <a:lnTo>
                  <a:pt x="196" y="93"/>
                </a:lnTo>
                <a:lnTo>
                  <a:pt x="216" y="90"/>
                </a:lnTo>
                <a:lnTo>
                  <a:pt x="237" y="90"/>
                </a:lnTo>
                <a:lnTo>
                  <a:pt x="237" y="90"/>
                </a:lnTo>
                <a:lnTo>
                  <a:pt x="252" y="90"/>
                </a:lnTo>
                <a:lnTo>
                  <a:pt x="269" y="92"/>
                </a:lnTo>
                <a:lnTo>
                  <a:pt x="289" y="96"/>
                </a:lnTo>
                <a:lnTo>
                  <a:pt x="308" y="101"/>
                </a:lnTo>
                <a:lnTo>
                  <a:pt x="351" y="113"/>
                </a:lnTo>
                <a:lnTo>
                  <a:pt x="396" y="128"/>
                </a:lnTo>
                <a:lnTo>
                  <a:pt x="446" y="148"/>
                </a:lnTo>
                <a:lnTo>
                  <a:pt x="496" y="169"/>
                </a:lnTo>
                <a:lnTo>
                  <a:pt x="548" y="193"/>
                </a:lnTo>
                <a:lnTo>
                  <a:pt x="600" y="219"/>
                </a:lnTo>
                <a:lnTo>
                  <a:pt x="600" y="219"/>
                </a:lnTo>
                <a:lnTo>
                  <a:pt x="526" y="252"/>
                </a:lnTo>
                <a:lnTo>
                  <a:pt x="455" y="280"/>
                </a:lnTo>
                <a:lnTo>
                  <a:pt x="455" y="280"/>
                </a:lnTo>
                <a:lnTo>
                  <a:pt x="403" y="259"/>
                </a:lnTo>
                <a:lnTo>
                  <a:pt x="379" y="250"/>
                </a:lnTo>
                <a:lnTo>
                  <a:pt x="355" y="243"/>
                </a:lnTo>
                <a:lnTo>
                  <a:pt x="334" y="237"/>
                </a:lnTo>
                <a:lnTo>
                  <a:pt x="313" y="232"/>
                </a:lnTo>
                <a:lnTo>
                  <a:pt x="292" y="231"/>
                </a:lnTo>
                <a:lnTo>
                  <a:pt x="273" y="229"/>
                </a:lnTo>
                <a:lnTo>
                  <a:pt x="273" y="229"/>
                </a:lnTo>
                <a:lnTo>
                  <a:pt x="255" y="229"/>
                </a:lnTo>
                <a:lnTo>
                  <a:pt x="239" y="231"/>
                </a:lnTo>
                <a:lnTo>
                  <a:pt x="224" y="234"/>
                </a:lnTo>
                <a:lnTo>
                  <a:pt x="207" y="237"/>
                </a:lnTo>
                <a:lnTo>
                  <a:pt x="193" y="241"/>
                </a:lnTo>
                <a:lnTo>
                  <a:pt x="180" y="246"/>
                </a:lnTo>
                <a:lnTo>
                  <a:pt x="168" y="252"/>
                </a:lnTo>
                <a:lnTo>
                  <a:pt x="157" y="259"/>
                </a:lnTo>
                <a:lnTo>
                  <a:pt x="147" y="267"/>
                </a:lnTo>
                <a:lnTo>
                  <a:pt x="137" y="276"/>
                </a:lnTo>
                <a:lnTo>
                  <a:pt x="130" y="286"/>
                </a:lnTo>
                <a:lnTo>
                  <a:pt x="124" y="297"/>
                </a:lnTo>
                <a:lnTo>
                  <a:pt x="119" y="309"/>
                </a:lnTo>
                <a:lnTo>
                  <a:pt x="115" y="323"/>
                </a:lnTo>
                <a:lnTo>
                  <a:pt x="113" y="338"/>
                </a:lnTo>
                <a:lnTo>
                  <a:pt x="112" y="353"/>
                </a:lnTo>
                <a:lnTo>
                  <a:pt x="112" y="353"/>
                </a:lnTo>
                <a:lnTo>
                  <a:pt x="112" y="357"/>
                </a:lnTo>
                <a:lnTo>
                  <a:pt x="112" y="357"/>
                </a:lnTo>
                <a:lnTo>
                  <a:pt x="97" y="350"/>
                </a:lnTo>
                <a:lnTo>
                  <a:pt x="83" y="341"/>
                </a:lnTo>
                <a:lnTo>
                  <a:pt x="69" y="330"/>
                </a:lnTo>
                <a:lnTo>
                  <a:pt x="57" y="317"/>
                </a:lnTo>
                <a:lnTo>
                  <a:pt x="48" y="303"/>
                </a:lnTo>
                <a:lnTo>
                  <a:pt x="41" y="286"/>
                </a:lnTo>
                <a:lnTo>
                  <a:pt x="36" y="270"/>
                </a:lnTo>
                <a:lnTo>
                  <a:pt x="35" y="250"/>
                </a:lnTo>
                <a:lnTo>
                  <a:pt x="35" y="250"/>
                </a:lnTo>
                <a:close/>
                <a:moveTo>
                  <a:pt x="147" y="356"/>
                </a:moveTo>
                <a:lnTo>
                  <a:pt x="147" y="356"/>
                </a:lnTo>
                <a:lnTo>
                  <a:pt x="148" y="342"/>
                </a:lnTo>
                <a:lnTo>
                  <a:pt x="150" y="329"/>
                </a:lnTo>
                <a:lnTo>
                  <a:pt x="153" y="317"/>
                </a:lnTo>
                <a:lnTo>
                  <a:pt x="157" y="306"/>
                </a:lnTo>
                <a:lnTo>
                  <a:pt x="163" y="295"/>
                </a:lnTo>
                <a:lnTo>
                  <a:pt x="169" y="286"/>
                </a:lnTo>
                <a:lnTo>
                  <a:pt x="177" y="277"/>
                </a:lnTo>
                <a:lnTo>
                  <a:pt x="186" y="270"/>
                </a:lnTo>
                <a:lnTo>
                  <a:pt x="195" y="264"/>
                </a:lnTo>
                <a:lnTo>
                  <a:pt x="204" y="258"/>
                </a:lnTo>
                <a:lnTo>
                  <a:pt x="215" y="253"/>
                </a:lnTo>
                <a:lnTo>
                  <a:pt x="225" y="250"/>
                </a:lnTo>
                <a:lnTo>
                  <a:pt x="237" y="247"/>
                </a:lnTo>
                <a:lnTo>
                  <a:pt x="249" y="244"/>
                </a:lnTo>
                <a:lnTo>
                  <a:pt x="273" y="243"/>
                </a:lnTo>
                <a:lnTo>
                  <a:pt x="273" y="243"/>
                </a:lnTo>
                <a:lnTo>
                  <a:pt x="290" y="244"/>
                </a:lnTo>
                <a:lnTo>
                  <a:pt x="308" y="246"/>
                </a:lnTo>
                <a:lnTo>
                  <a:pt x="326" y="250"/>
                </a:lnTo>
                <a:lnTo>
                  <a:pt x="346" y="256"/>
                </a:lnTo>
                <a:lnTo>
                  <a:pt x="366" y="262"/>
                </a:lnTo>
                <a:lnTo>
                  <a:pt x="387" y="271"/>
                </a:lnTo>
                <a:lnTo>
                  <a:pt x="431" y="291"/>
                </a:lnTo>
                <a:lnTo>
                  <a:pt x="431" y="291"/>
                </a:lnTo>
                <a:lnTo>
                  <a:pt x="387" y="307"/>
                </a:lnTo>
                <a:lnTo>
                  <a:pt x="344" y="323"/>
                </a:lnTo>
                <a:lnTo>
                  <a:pt x="305" y="335"/>
                </a:lnTo>
                <a:lnTo>
                  <a:pt x="269" y="345"/>
                </a:lnTo>
                <a:lnTo>
                  <a:pt x="236" y="354"/>
                </a:lnTo>
                <a:lnTo>
                  <a:pt x="207" y="360"/>
                </a:lnTo>
                <a:lnTo>
                  <a:pt x="181" y="365"/>
                </a:lnTo>
                <a:lnTo>
                  <a:pt x="159" y="366"/>
                </a:lnTo>
                <a:lnTo>
                  <a:pt x="159" y="366"/>
                </a:lnTo>
                <a:lnTo>
                  <a:pt x="148" y="365"/>
                </a:lnTo>
                <a:lnTo>
                  <a:pt x="148" y="365"/>
                </a:lnTo>
                <a:lnTo>
                  <a:pt x="147" y="356"/>
                </a:lnTo>
                <a:lnTo>
                  <a:pt x="147" y="356"/>
                </a:lnTo>
                <a:close/>
                <a:moveTo>
                  <a:pt x="283" y="481"/>
                </a:moveTo>
                <a:lnTo>
                  <a:pt x="283" y="481"/>
                </a:lnTo>
                <a:lnTo>
                  <a:pt x="257" y="479"/>
                </a:lnTo>
                <a:lnTo>
                  <a:pt x="243" y="476"/>
                </a:lnTo>
                <a:lnTo>
                  <a:pt x="233" y="475"/>
                </a:lnTo>
                <a:lnTo>
                  <a:pt x="221" y="470"/>
                </a:lnTo>
                <a:lnTo>
                  <a:pt x="210" y="466"/>
                </a:lnTo>
                <a:lnTo>
                  <a:pt x="201" y="461"/>
                </a:lnTo>
                <a:lnTo>
                  <a:pt x="192" y="455"/>
                </a:lnTo>
                <a:lnTo>
                  <a:pt x="183" y="448"/>
                </a:lnTo>
                <a:lnTo>
                  <a:pt x="175" y="440"/>
                </a:lnTo>
                <a:lnTo>
                  <a:pt x="169" y="433"/>
                </a:lnTo>
                <a:lnTo>
                  <a:pt x="163" y="424"/>
                </a:lnTo>
                <a:lnTo>
                  <a:pt x="159" y="413"/>
                </a:lnTo>
                <a:lnTo>
                  <a:pt x="154" y="402"/>
                </a:lnTo>
                <a:lnTo>
                  <a:pt x="151" y="392"/>
                </a:lnTo>
                <a:lnTo>
                  <a:pt x="150" y="380"/>
                </a:lnTo>
                <a:lnTo>
                  <a:pt x="150" y="380"/>
                </a:lnTo>
                <a:lnTo>
                  <a:pt x="159" y="380"/>
                </a:lnTo>
                <a:lnTo>
                  <a:pt x="159" y="380"/>
                </a:lnTo>
                <a:lnTo>
                  <a:pt x="205" y="378"/>
                </a:lnTo>
                <a:lnTo>
                  <a:pt x="249" y="375"/>
                </a:lnTo>
                <a:lnTo>
                  <a:pt x="290" y="371"/>
                </a:lnTo>
                <a:lnTo>
                  <a:pt x="328" y="365"/>
                </a:lnTo>
                <a:lnTo>
                  <a:pt x="366" y="356"/>
                </a:lnTo>
                <a:lnTo>
                  <a:pt x="402" y="345"/>
                </a:lnTo>
                <a:lnTo>
                  <a:pt x="440" y="332"/>
                </a:lnTo>
                <a:lnTo>
                  <a:pt x="479" y="315"/>
                </a:lnTo>
                <a:lnTo>
                  <a:pt x="479" y="315"/>
                </a:lnTo>
                <a:lnTo>
                  <a:pt x="589" y="374"/>
                </a:lnTo>
                <a:lnTo>
                  <a:pt x="589" y="374"/>
                </a:lnTo>
                <a:lnTo>
                  <a:pt x="496" y="418"/>
                </a:lnTo>
                <a:lnTo>
                  <a:pt x="453" y="436"/>
                </a:lnTo>
                <a:lnTo>
                  <a:pt x="414" y="451"/>
                </a:lnTo>
                <a:lnTo>
                  <a:pt x="378" y="464"/>
                </a:lnTo>
                <a:lnTo>
                  <a:pt x="344" y="473"/>
                </a:lnTo>
                <a:lnTo>
                  <a:pt x="313" y="479"/>
                </a:lnTo>
                <a:lnTo>
                  <a:pt x="298" y="481"/>
                </a:lnTo>
                <a:lnTo>
                  <a:pt x="283" y="481"/>
                </a:lnTo>
                <a:lnTo>
                  <a:pt x="283" y="481"/>
                </a:lnTo>
                <a:close/>
                <a:moveTo>
                  <a:pt x="613" y="363"/>
                </a:moveTo>
                <a:lnTo>
                  <a:pt x="613" y="363"/>
                </a:lnTo>
                <a:lnTo>
                  <a:pt x="557" y="332"/>
                </a:lnTo>
                <a:lnTo>
                  <a:pt x="503" y="304"/>
                </a:lnTo>
                <a:lnTo>
                  <a:pt x="503" y="304"/>
                </a:lnTo>
                <a:lnTo>
                  <a:pt x="567" y="274"/>
                </a:lnTo>
                <a:lnTo>
                  <a:pt x="639" y="238"/>
                </a:lnTo>
                <a:lnTo>
                  <a:pt x="639" y="238"/>
                </a:lnTo>
                <a:lnTo>
                  <a:pt x="690" y="265"/>
                </a:lnTo>
                <a:lnTo>
                  <a:pt x="740" y="294"/>
                </a:lnTo>
                <a:lnTo>
                  <a:pt x="740" y="294"/>
                </a:lnTo>
                <a:lnTo>
                  <a:pt x="751" y="300"/>
                </a:lnTo>
                <a:lnTo>
                  <a:pt x="751" y="300"/>
                </a:lnTo>
                <a:lnTo>
                  <a:pt x="680" y="332"/>
                </a:lnTo>
                <a:lnTo>
                  <a:pt x="613" y="363"/>
                </a:lnTo>
                <a:lnTo>
                  <a:pt x="613" y="363"/>
                </a:lnTo>
                <a:close/>
                <a:moveTo>
                  <a:pt x="799" y="314"/>
                </a:moveTo>
                <a:lnTo>
                  <a:pt x="799" y="314"/>
                </a:lnTo>
                <a:lnTo>
                  <a:pt x="953" y="241"/>
                </a:lnTo>
                <a:lnTo>
                  <a:pt x="953" y="241"/>
                </a:lnTo>
                <a:lnTo>
                  <a:pt x="1024" y="282"/>
                </a:lnTo>
                <a:lnTo>
                  <a:pt x="1089" y="318"/>
                </a:lnTo>
                <a:lnTo>
                  <a:pt x="1089" y="318"/>
                </a:lnTo>
                <a:lnTo>
                  <a:pt x="1027" y="348"/>
                </a:lnTo>
                <a:lnTo>
                  <a:pt x="958" y="383"/>
                </a:lnTo>
                <a:lnTo>
                  <a:pt x="958" y="383"/>
                </a:lnTo>
                <a:lnTo>
                  <a:pt x="940" y="392"/>
                </a:lnTo>
                <a:lnTo>
                  <a:pt x="940" y="392"/>
                </a:lnTo>
                <a:lnTo>
                  <a:pt x="869" y="353"/>
                </a:lnTo>
                <a:lnTo>
                  <a:pt x="799" y="314"/>
                </a:lnTo>
                <a:lnTo>
                  <a:pt x="799" y="314"/>
                </a:lnTo>
                <a:close/>
                <a:moveTo>
                  <a:pt x="1236" y="500"/>
                </a:moveTo>
                <a:lnTo>
                  <a:pt x="1236" y="500"/>
                </a:lnTo>
                <a:lnTo>
                  <a:pt x="1221" y="500"/>
                </a:lnTo>
                <a:lnTo>
                  <a:pt x="1207" y="499"/>
                </a:lnTo>
                <a:lnTo>
                  <a:pt x="1175" y="493"/>
                </a:lnTo>
                <a:lnTo>
                  <a:pt x="1144" y="484"/>
                </a:lnTo>
                <a:lnTo>
                  <a:pt x="1109" y="472"/>
                </a:lnTo>
                <a:lnTo>
                  <a:pt x="1073" y="457"/>
                </a:lnTo>
                <a:lnTo>
                  <a:pt x="1035" y="440"/>
                </a:lnTo>
                <a:lnTo>
                  <a:pt x="996" y="421"/>
                </a:lnTo>
                <a:lnTo>
                  <a:pt x="956" y="401"/>
                </a:lnTo>
                <a:lnTo>
                  <a:pt x="956" y="401"/>
                </a:lnTo>
                <a:lnTo>
                  <a:pt x="1030" y="357"/>
                </a:lnTo>
                <a:lnTo>
                  <a:pt x="1065" y="339"/>
                </a:lnTo>
                <a:lnTo>
                  <a:pt x="1098" y="323"/>
                </a:lnTo>
                <a:lnTo>
                  <a:pt x="1098" y="323"/>
                </a:lnTo>
                <a:lnTo>
                  <a:pt x="1133" y="339"/>
                </a:lnTo>
                <a:lnTo>
                  <a:pt x="1168" y="356"/>
                </a:lnTo>
                <a:lnTo>
                  <a:pt x="1203" y="369"/>
                </a:lnTo>
                <a:lnTo>
                  <a:pt x="1237" y="381"/>
                </a:lnTo>
                <a:lnTo>
                  <a:pt x="1274" y="390"/>
                </a:lnTo>
                <a:lnTo>
                  <a:pt x="1310" y="396"/>
                </a:lnTo>
                <a:lnTo>
                  <a:pt x="1349" y="401"/>
                </a:lnTo>
                <a:lnTo>
                  <a:pt x="1390" y="402"/>
                </a:lnTo>
                <a:lnTo>
                  <a:pt x="1390" y="402"/>
                </a:lnTo>
                <a:lnTo>
                  <a:pt x="1413" y="401"/>
                </a:lnTo>
                <a:lnTo>
                  <a:pt x="1413" y="401"/>
                </a:lnTo>
                <a:lnTo>
                  <a:pt x="1411" y="412"/>
                </a:lnTo>
                <a:lnTo>
                  <a:pt x="1407" y="422"/>
                </a:lnTo>
                <a:lnTo>
                  <a:pt x="1402" y="433"/>
                </a:lnTo>
                <a:lnTo>
                  <a:pt x="1394" y="442"/>
                </a:lnTo>
                <a:lnTo>
                  <a:pt x="1387" y="451"/>
                </a:lnTo>
                <a:lnTo>
                  <a:pt x="1376" y="460"/>
                </a:lnTo>
                <a:lnTo>
                  <a:pt x="1366" y="466"/>
                </a:lnTo>
                <a:lnTo>
                  <a:pt x="1354" y="473"/>
                </a:lnTo>
                <a:lnTo>
                  <a:pt x="1342" y="479"/>
                </a:lnTo>
                <a:lnTo>
                  <a:pt x="1328" y="485"/>
                </a:lnTo>
                <a:lnTo>
                  <a:pt x="1314" y="490"/>
                </a:lnTo>
                <a:lnTo>
                  <a:pt x="1299" y="493"/>
                </a:lnTo>
                <a:lnTo>
                  <a:pt x="1268" y="499"/>
                </a:lnTo>
                <a:lnTo>
                  <a:pt x="1236" y="500"/>
                </a:lnTo>
                <a:lnTo>
                  <a:pt x="1236" y="500"/>
                </a:lnTo>
                <a:close/>
                <a:moveTo>
                  <a:pt x="1112" y="315"/>
                </a:moveTo>
                <a:lnTo>
                  <a:pt x="1112" y="315"/>
                </a:lnTo>
                <a:lnTo>
                  <a:pt x="1156" y="297"/>
                </a:lnTo>
                <a:lnTo>
                  <a:pt x="1175" y="289"/>
                </a:lnTo>
                <a:lnTo>
                  <a:pt x="1195" y="283"/>
                </a:lnTo>
                <a:lnTo>
                  <a:pt x="1215" y="279"/>
                </a:lnTo>
                <a:lnTo>
                  <a:pt x="1234" y="276"/>
                </a:lnTo>
                <a:lnTo>
                  <a:pt x="1252" y="273"/>
                </a:lnTo>
                <a:lnTo>
                  <a:pt x="1271" y="273"/>
                </a:lnTo>
                <a:lnTo>
                  <a:pt x="1271" y="273"/>
                </a:lnTo>
                <a:lnTo>
                  <a:pt x="1284" y="273"/>
                </a:lnTo>
                <a:lnTo>
                  <a:pt x="1298" y="274"/>
                </a:lnTo>
                <a:lnTo>
                  <a:pt x="1311" y="277"/>
                </a:lnTo>
                <a:lnTo>
                  <a:pt x="1323" y="280"/>
                </a:lnTo>
                <a:lnTo>
                  <a:pt x="1336" y="285"/>
                </a:lnTo>
                <a:lnTo>
                  <a:pt x="1348" y="289"/>
                </a:lnTo>
                <a:lnTo>
                  <a:pt x="1358" y="295"/>
                </a:lnTo>
                <a:lnTo>
                  <a:pt x="1369" y="303"/>
                </a:lnTo>
                <a:lnTo>
                  <a:pt x="1378" y="311"/>
                </a:lnTo>
                <a:lnTo>
                  <a:pt x="1387" y="320"/>
                </a:lnTo>
                <a:lnTo>
                  <a:pt x="1394" y="329"/>
                </a:lnTo>
                <a:lnTo>
                  <a:pt x="1401" y="339"/>
                </a:lnTo>
                <a:lnTo>
                  <a:pt x="1405" y="350"/>
                </a:lnTo>
                <a:lnTo>
                  <a:pt x="1410" y="362"/>
                </a:lnTo>
                <a:lnTo>
                  <a:pt x="1413" y="374"/>
                </a:lnTo>
                <a:lnTo>
                  <a:pt x="1414" y="387"/>
                </a:lnTo>
                <a:lnTo>
                  <a:pt x="1414" y="387"/>
                </a:lnTo>
                <a:lnTo>
                  <a:pt x="1390" y="389"/>
                </a:lnTo>
                <a:lnTo>
                  <a:pt x="1390" y="389"/>
                </a:lnTo>
                <a:lnTo>
                  <a:pt x="1351" y="387"/>
                </a:lnTo>
                <a:lnTo>
                  <a:pt x="1314" y="384"/>
                </a:lnTo>
                <a:lnTo>
                  <a:pt x="1280" y="377"/>
                </a:lnTo>
                <a:lnTo>
                  <a:pt x="1245" y="369"/>
                </a:lnTo>
                <a:lnTo>
                  <a:pt x="1212" y="359"/>
                </a:lnTo>
                <a:lnTo>
                  <a:pt x="1178" y="345"/>
                </a:lnTo>
                <a:lnTo>
                  <a:pt x="1145" y="332"/>
                </a:lnTo>
                <a:lnTo>
                  <a:pt x="1112" y="315"/>
                </a:lnTo>
                <a:lnTo>
                  <a:pt x="1112" y="315"/>
                </a:lnTo>
                <a:close/>
                <a:moveTo>
                  <a:pt x="1425" y="384"/>
                </a:moveTo>
                <a:lnTo>
                  <a:pt x="1425" y="384"/>
                </a:lnTo>
                <a:lnTo>
                  <a:pt x="1423" y="372"/>
                </a:lnTo>
                <a:lnTo>
                  <a:pt x="1420" y="359"/>
                </a:lnTo>
                <a:lnTo>
                  <a:pt x="1417" y="347"/>
                </a:lnTo>
                <a:lnTo>
                  <a:pt x="1411" y="335"/>
                </a:lnTo>
                <a:lnTo>
                  <a:pt x="1405" y="324"/>
                </a:lnTo>
                <a:lnTo>
                  <a:pt x="1397" y="314"/>
                </a:lnTo>
                <a:lnTo>
                  <a:pt x="1388" y="303"/>
                </a:lnTo>
                <a:lnTo>
                  <a:pt x="1378" y="294"/>
                </a:lnTo>
                <a:lnTo>
                  <a:pt x="1367" y="286"/>
                </a:lnTo>
                <a:lnTo>
                  <a:pt x="1355" y="280"/>
                </a:lnTo>
                <a:lnTo>
                  <a:pt x="1343" y="273"/>
                </a:lnTo>
                <a:lnTo>
                  <a:pt x="1330" y="268"/>
                </a:lnTo>
                <a:lnTo>
                  <a:pt x="1316" y="264"/>
                </a:lnTo>
                <a:lnTo>
                  <a:pt x="1301" y="261"/>
                </a:lnTo>
                <a:lnTo>
                  <a:pt x="1287" y="259"/>
                </a:lnTo>
                <a:lnTo>
                  <a:pt x="1271" y="259"/>
                </a:lnTo>
                <a:lnTo>
                  <a:pt x="1271" y="259"/>
                </a:lnTo>
                <a:lnTo>
                  <a:pt x="1251" y="259"/>
                </a:lnTo>
                <a:lnTo>
                  <a:pt x="1231" y="262"/>
                </a:lnTo>
                <a:lnTo>
                  <a:pt x="1212" y="267"/>
                </a:lnTo>
                <a:lnTo>
                  <a:pt x="1192" y="273"/>
                </a:lnTo>
                <a:lnTo>
                  <a:pt x="1171" y="280"/>
                </a:lnTo>
                <a:lnTo>
                  <a:pt x="1148" y="289"/>
                </a:lnTo>
                <a:lnTo>
                  <a:pt x="1103" y="311"/>
                </a:lnTo>
                <a:lnTo>
                  <a:pt x="1103" y="311"/>
                </a:lnTo>
                <a:lnTo>
                  <a:pt x="1038" y="276"/>
                </a:lnTo>
                <a:lnTo>
                  <a:pt x="967" y="235"/>
                </a:lnTo>
                <a:lnTo>
                  <a:pt x="967" y="235"/>
                </a:lnTo>
                <a:lnTo>
                  <a:pt x="1015" y="214"/>
                </a:lnTo>
                <a:lnTo>
                  <a:pt x="1061" y="194"/>
                </a:lnTo>
                <a:lnTo>
                  <a:pt x="1104" y="176"/>
                </a:lnTo>
                <a:lnTo>
                  <a:pt x="1148" y="163"/>
                </a:lnTo>
                <a:lnTo>
                  <a:pt x="1191" y="151"/>
                </a:lnTo>
                <a:lnTo>
                  <a:pt x="1231" y="142"/>
                </a:lnTo>
                <a:lnTo>
                  <a:pt x="1274" y="136"/>
                </a:lnTo>
                <a:lnTo>
                  <a:pt x="1295" y="134"/>
                </a:lnTo>
                <a:lnTo>
                  <a:pt x="1314" y="134"/>
                </a:lnTo>
                <a:lnTo>
                  <a:pt x="1314" y="134"/>
                </a:lnTo>
                <a:lnTo>
                  <a:pt x="1343" y="134"/>
                </a:lnTo>
                <a:lnTo>
                  <a:pt x="1367" y="137"/>
                </a:lnTo>
                <a:lnTo>
                  <a:pt x="1391" y="142"/>
                </a:lnTo>
                <a:lnTo>
                  <a:pt x="1413" y="148"/>
                </a:lnTo>
                <a:lnTo>
                  <a:pt x="1432" y="154"/>
                </a:lnTo>
                <a:lnTo>
                  <a:pt x="1449" y="163"/>
                </a:lnTo>
                <a:lnTo>
                  <a:pt x="1464" y="172"/>
                </a:lnTo>
                <a:lnTo>
                  <a:pt x="1478" y="182"/>
                </a:lnTo>
                <a:lnTo>
                  <a:pt x="1490" y="193"/>
                </a:lnTo>
                <a:lnTo>
                  <a:pt x="1499" y="203"/>
                </a:lnTo>
                <a:lnTo>
                  <a:pt x="1506" y="216"/>
                </a:lnTo>
                <a:lnTo>
                  <a:pt x="1514" y="228"/>
                </a:lnTo>
                <a:lnTo>
                  <a:pt x="1518" y="240"/>
                </a:lnTo>
                <a:lnTo>
                  <a:pt x="1521" y="252"/>
                </a:lnTo>
                <a:lnTo>
                  <a:pt x="1524" y="262"/>
                </a:lnTo>
                <a:lnTo>
                  <a:pt x="1524" y="274"/>
                </a:lnTo>
                <a:lnTo>
                  <a:pt x="1524" y="274"/>
                </a:lnTo>
                <a:lnTo>
                  <a:pt x="1524" y="283"/>
                </a:lnTo>
                <a:lnTo>
                  <a:pt x="1523" y="292"/>
                </a:lnTo>
                <a:lnTo>
                  <a:pt x="1517" y="311"/>
                </a:lnTo>
                <a:lnTo>
                  <a:pt x="1509" y="329"/>
                </a:lnTo>
                <a:lnTo>
                  <a:pt x="1497" y="344"/>
                </a:lnTo>
                <a:lnTo>
                  <a:pt x="1482" y="357"/>
                </a:lnTo>
                <a:lnTo>
                  <a:pt x="1465" y="369"/>
                </a:lnTo>
                <a:lnTo>
                  <a:pt x="1446" y="378"/>
                </a:lnTo>
                <a:lnTo>
                  <a:pt x="1425" y="384"/>
                </a:lnTo>
                <a:lnTo>
                  <a:pt x="1425" y="3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8527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54287" y="2986272"/>
            <a:ext cx="3483428" cy="4453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40616" y="4213395"/>
            <a:ext cx="4910770" cy="6938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atinLnBrk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is simply dummy text of the printing and typesetting industry. </a:t>
            </a:r>
          </a:p>
          <a:p>
            <a:pPr latinLnBrk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has been the industry's standard dummy text </a:t>
            </a:r>
          </a:p>
          <a:p>
            <a:pPr latinLnBrk="0"/>
            <a:r>
              <a:rPr lang="en-US" dirty="0" smtClean="0"/>
              <a:t>ever since the 1500s, when an unknown printer took a galley of type and scrambled it to make a type specimen book.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40614" y="2441006"/>
            <a:ext cx="4910772" cy="1535908"/>
            <a:chOff x="3832225" y="925291"/>
            <a:chExt cx="4527550" cy="1416050"/>
          </a:xfrm>
        </p:grpSpPr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3832225" y="925291"/>
              <a:ext cx="4527550" cy="1416050"/>
            </a:xfrm>
            <a:custGeom>
              <a:avLst/>
              <a:gdLst>
                <a:gd name="T0" fmla="*/ 1392 w 2852"/>
                <a:gd name="T1" fmla="*/ 892 h 892"/>
                <a:gd name="T2" fmla="*/ 1250 w 2852"/>
                <a:gd name="T3" fmla="*/ 884 h 892"/>
                <a:gd name="T4" fmla="*/ 1106 w 2852"/>
                <a:gd name="T5" fmla="*/ 858 h 892"/>
                <a:gd name="T6" fmla="*/ 964 w 2852"/>
                <a:gd name="T7" fmla="*/ 818 h 892"/>
                <a:gd name="T8" fmla="*/ 820 w 2852"/>
                <a:gd name="T9" fmla="*/ 762 h 892"/>
                <a:gd name="T10" fmla="*/ 64 w 2852"/>
                <a:gd name="T11" fmla="*/ 714 h 892"/>
                <a:gd name="T12" fmla="*/ 64 w 2852"/>
                <a:gd name="T13" fmla="*/ 708 h 892"/>
                <a:gd name="T14" fmla="*/ 60 w 2852"/>
                <a:gd name="T15" fmla="*/ 702 h 892"/>
                <a:gd name="T16" fmla="*/ 48 w 2852"/>
                <a:gd name="T17" fmla="*/ 698 h 892"/>
                <a:gd name="T18" fmla="*/ 0 w 2852"/>
                <a:gd name="T19" fmla="*/ 206 h 892"/>
                <a:gd name="T20" fmla="*/ 48 w 2852"/>
                <a:gd name="T21" fmla="*/ 206 h 892"/>
                <a:gd name="T22" fmla="*/ 60 w 2852"/>
                <a:gd name="T23" fmla="*/ 200 h 892"/>
                <a:gd name="T24" fmla="*/ 64 w 2852"/>
                <a:gd name="T25" fmla="*/ 194 h 892"/>
                <a:gd name="T26" fmla="*/ 64 w 2852"/>
                <a:gd name="T27" fmla="*/ 142 h 892"/>
                <a:gd name="T28" fmla="*/ 824 w 2852"/>
                <a:gd name="T29" fmla="*/ 142 h 892"/>
                <a:gd name="T30" fmla="*/ 992 w 2852"/>
                <a:gd name="T31" fmla="*/ 76 h 892"/>
                <a:gd name="T32" fmla="*/ 1138 w 2852"/>
                <a:gd name="T33" fmla="*/ 32 h 892"/>
                <a:gd name="T34" fmla="*/ 1270 w 2852"/>
                <a:gd name="T35" fmla="*/ 8 h 892"/>
                <a:gd name="T36" fmla="*/ 1394 w 2852"/>
                <a:gd name="T37" fmla="*/ 0 h 892"/>
                <a:gd name="T38" fmla="*/ 1456 w 2852"/>
                <a:gd name="T39" fmla="*/ 2 h 892"/>
                <a:gd name="T40" fmla="*/ 1584 w 2852"/>
                <a:gd name="T41" fmla="*/ 18 h 892"/>
                <a:gd name="T42" fmla="*/ 1722 w 2852"/>
                <a:gd name="T43" fmla="*/ 52 h 892"/>
                <a:gd name="T44" fmla="*/ 1876 w 2852"/>
                <a:gd name="T45" fmla="*/ 106 h 892"/>
                <a:gd name="T46" fmla="*/ 2788 w 2852"/>
                <a:gd name="T47" fmla="*/ 142 h 892"/>
                <a:gd name="T48" fmla="*/ 2788 w 2852"/>
                <a:gd name="T49" fmla="*/ 190 h 892"/>
                <a:gd name="T50" fmla="*/ 2794 w 2852"/>
                <a:gd name="T51" fmla="*/ 200 h 892"/>
                <a:gd name="T52" fmla="*/ 2800 w 2852"/>
                <a:gd name="T53" fmla="*/ 204 h 892"/>
                <a:gd name="T54" fmla="*/ 2852 w 2852"/>
                <a:gd name="T55" fmla="*/ 206 h 892"/>
                <a:gd name="T56" fmla="*/ 2804 w 2852"/>
                <a:gd name="T57" fmla="*/ 698 h 892"/>
                <a:gd name="T58" fmla="*/ 2800 w 2852"/>
                <a:gd name="T59" fmla="*/ 698 h 892"/>
                <a:gd name="T60" fmla="*/ 2794 w 2852"/>
                <a:gd name="T61" fmla="*/ 702 h 892"/>
                <a:gd name="T62" fmla="*/ 2788 w 2852"/>
                <a:gd name="T63" fmla="*/ 714 h 892"/>
                <a:gd name="T64" fmla="*/ 1966 w 2852"/>
                <a:gd name="T65" fmla="*/ 762 h 892"/>
                <a:gd name="T66" fmla="*/ 1894 w 2852"/>
                <a:gd name="T67" fmla="*/ 792 h 892"/>
                <a:gd name="T68" fmla="*/ 1750 w 2852"/>
                <a:gd name="T69" fmla="*/ 840 h 892"/>
                <a:gd name="T70" fmla="*/ 1606 w 2852"/>
                <a:gd name="T71" fmla="*/ 872 h 892"/>
                <a:gd name="T72" fmla="*/ 1464 w 2852"/>
                <a:gd name="T73" fmla="*/ 890 h 892"/>
                <a:gd name="T74" fmla="*/ 1392 w 2852"/>
                <a:gd name="T75" fmla="*/ 892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52" h="892">
                  <a:moveTo>
                    <a:pt x="1392" y="892"/>
                  </a:moveTo>
                  <a:lnTo>
                    <a:pt x="1392" y="892"/>
                  </a:lnTo>
                  <a:lnTo>
                    <a:pt x="1322" y="890"/>
                  </a:lnTo>
                  <a:lnTo>
                    <a:pt x="1250" y="884"/>
                  </a:lnTo>
                  <a:lnTo>
                    <a:pt x="1178" y="872"/>
                  </a:lnTo>
                  <a:lnTo>
                    <a:pt x="1106" y="858"/>
                  </a:lnTo>
                  <a:lnTo>
                    <a:pt x="1036" y="840"/>
                  </a:lnTo>
                  <a:lnTo>
                    <a:pt x="964" y="818"/>
                  </a:lnTo>
                  <a:lnTo>
                    <a:pt x="892" y="792"/>
                  </a:lnTo>
                  <a:lnTo>
                    <a:pt x="820" y="762"/>
                  </a:lnTo>
                  <a:lnTo>
                    <a:pt x="64" y="762"/>
                  </a:lnTo>
                  <a:lnTo>
                    <a:pt x="64" y="714"/>
                  </a:lnTo>
                  <a:lnTo>
                    <a:pt x="64" y="714"/>
                  </a:lnTo>
                  <a:lnTo>
                    <a:pt x="64" y="708"/>
                  </a:lnTo>
                  <a:lnTo>
                    <a:pt x="60" y="702"/>
                  </a:lnTo>
                  <a:lnTo>
                    <a:pt x="60" y="702"/>
                  </a:lnTo>
                  <a:lnTo>
                    <a:pt x="54" y="698"/>
                  </a:lnTo>
                  <a:lnTo>
                    <a:pt x="48" y="698"/>
                  </a:lnTo>
                  <a:lnTo>
                    <a:pt x="0" y="698"/>
                  </a:lnTo>
                  <a:lnTo>
                    <a:pt x="0" y="206"/>
                  </a:lnTo>
                  <a:lnTo>
                    <a:pt x="48" y="206"/>
                  </a:lnTo>
                  <a:lnTo>
                    <a:pt x="48" y="206"/>
                  </a:lnTo>
                  <a:lnTo>
                    <a:pt x="54" y="204"/>
                  </a:lnTo>
                  <a:lnTo>
                    <a:pt x="60" y="200"/>
                  </a:lnTo>
                  <a:lnTo>
                    <a:pt x="60" y="200"/>
                  </a:lnTo>
                  <a:lnTo>
                    <a:pt x="64" y="194"/>
                  </a:lnTo>
                  <a:lnTo>
                    <a:pt x="64" y="190"/>
                  </a:lnTo>
                  <a:lnTo>
                    <a:pt x="64" y="142"/>
                  </a:lnTo>
                  <a:lnTo>
                    <a:pt x="824" y="142"/>
                  </a:lnTo>
                  <a:lnTo>
                    <a:pt x="824" y="142"/>
                  </a:lnTo>
                  <a:lnTo>
                    <a:pt x="910" y="106"/>
                  </a:lnTo>
                  <a:lnTo>
                    <a:pt x="992" y="76"/>
                  </a:lnTo>
                  <a:lnTo>
                    <a:pt x="1066" y="52"/>
                  </a:lnTo>
                  <a:lnTo>
                    <a:pt x="1138" y="32"/>
                  </a:lnTo>
                  <a:lnTo>
                    <a:pt x="1204" y="18"/>
                  </a:lnTo>
                  <a:lnTo>
                    <a:pt x="1270" y="8"/>
                  </a:lnTo>
                  <a:lnTo>
                    <a:pt x="1332" y="2"/>
                  </a:lnTo>
                  <a:lnTo>
                    <a:pt x="1394" y="0"/>
                  </a:lnTo>
                  <a:lnTo>
                    <a:pt x="1394" y="0"/>
                  </a:lnTo>
                  <a:lnTo>
                    <a:pt x="1456" y="2"/>
                  </a:lnTo>
                  <a:lnTo>
                    <a:pt x="1518" y="8"/>
                  </a:lnTo>
                  <a:lnTo>
                    <a:pt x="1584" y="18"/>
                  </a:lnTo>
                  <a:lnTo>
                    <a:pt x="1650" y="32"/>
                  </a:lnTo>
                  <a:lnTo>
                    <a:pt x="1722" y="52"/>
                  </a:lnTo>
                  <a:lnTo>
                    <a:pt x="1796" y="76"/>
                  </a:lnTo>
                  <a:lnTo>
                    <a:pt x="1876" y="106"/>
                  </a:lnTo>
                  <a:lnTo>
                    <a:pt x="1964" y="142"/>
                  </a:lnTo>
                  <a:lnTo>
                    <a:pt x="2788" y="142"/>
                  </a:lnTo>
                  <a:lnTo>
                    <a:pt x="2788" y="190"/>
                  </a:lnTo>
                  <a:lnTo>
                    <a:pt x="2788" y="190"/>
                  </a:lnTo>
                  <a:lnTo>
                    <a:pt x="2790" y="194"/>
                  </a:lnTo>
                  <a:lnTo>
                    <a:pt x="2794" y="200"/>
                  </a:lnTo>
                  <a:lnTo>
                    <a:pt x="2794" y="200"/>
                  </a:lnTo>
                  <a:lnTo>
                    <a:pt x="2800" y="204"/>
                  </a:lnTo>
                  <a:lnTo>
                    <a:pt x="2804" y="206"/>
                  </a:lnTo>
                  <a:lnTo>
                    <a:pt x="2852" y="206"/>
                  </a:lnTo>
                  <a:lnTo>
                    <a:pt x="2852" y="698"/>
                  </a:lnTo>
                  <a:lnTo>
                    <a:pt x="2804" y="698"/>
                  </a:lnTo>
                  <a:lnTo>
                    <a:pt x="2804" y="698"/>
                  </a:lnTo>
                  <a:lnTo>
                    <a:pt x="2800" y="698"/>
                  </a:lnTo>
                  <a:lnTo>
                    <a:pt x="2794" y="702"/>
                  </a:lnTo>
                  <a:lnTo>
                    <a:pt x="2794" y="702"/>
                  </a:lnTo>
                  <a:lnTo>
                    <a:pt x="2790" y="708"/>
                  </a:lnTo>
                  <a:lnTo>
                    <a:pt x="2788" y="714"/>
                  </a:lnTo>
                  <a:lnTo>
                    <a:pt x="2788" y="762"/>
                  </a:lnTo>
                  <a:lnTo>
                    <a:pt x="1966" y="762"/>
                  </a:lnTo>
                  <a:lnTo>
                    <a:pt x="1966" y="762"/>
                  </a:lnTo>
                  <a:lnTo>
                    <a:pt x="1894" y="792"/>
                  </a:lnTo>
                  <a:lnTo>
                    <a:pt x="1822" y="818"/>
                  </a:lnTo>
                  <a:lnTo>
                    <a:pt x="1750" y="840"/>
                  </a:lnTo>
                  <a:lnTo>
                    <a:pt x="1678" y="858"/>
                  </a:lnTo>
                  <a:lnTo>
                    <a:pt x="1606" y="872"/>
                  </a:lnTo>
                  <a:lnTo>
                    <a:pt x="1536" y="884"/>
                  </a:lnTo>
                  <a:lnTo>
                    <a:pt x="1464" y="890"/>
                  </a:lnTo>
                  <a:lnTo>
                    <a:pt x="1392" y="892"/>
                  </a:lnTo>
                  <a:lnTo>
                    <a:pt x="1392" y="89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3908425" y="1001491"/>
              <a:ext cx="4375150" cy="1263650"/>
            </a:xfrm>
            <a:custGeom>
              <a:avLst/>
              <a:gdLst>
                <a:gd name="T0" fmla="*/ 0 w 2756"/>
                <a:gd name="T1" fmla="*/ 602 h 796"/>
                <a:gd name="T2" fmla="*/ 24 w 2756"/>
                <a:gd name="T3" fmla="*/ 606 h 796"/>
                <a:gd name="T4" fmla="*/ 46 w 2756"/>
                <a:gd name="T5" fmla="*/ 620 h 796"/>
                <a:gd name="T6" fmla="*/ 54 w 2756"/>
                <a:gd name="T7" fmla="*/ 630 h 796"/>
                <a:gd name="T8" fmla="*/ 64 w 2756"/>
                <a:gd name="T9" fmla="*/ 654 h 796"/>
                <a:gd name="T10" fmla="*/ 782 w 2756"/>
                <a:gd name="T11" fmla="*/ 666 h 796"/>
                <a:gd name="T12" fmla="*/ 854 w 2756"/>
                <a:gd name="T13" fmla="*/ 696 h 796"/>
                <a:gd name="T14" fmla="*/ 994 w 2756"/>
                <a:gd name="T15" fmla="*/ 744 h 796"/>
                <a:gd name="T16" fmla="*/ 1134 w 2756"/>
                <a:gd name="T17" fmla="*/ 778 h 796"/>
                <a:gd name="T18" fmla="*/ 1274 w 2756"/>
                <a:gd name="T19" fmla="*/ 794 h 796"/>
                <a:gd name="T20" fmla="*/ 1414 w 2756"/>
                <a:gd name="T21" fmla="*/ 794 h 796"/>
                <a:gd name="T22" fmla="*/ 1556 w 2756"/>
                <a:gd name="T23" fmla="*/ 778 h 796"/>
                <a:gd name="T24" fmla="*/ 1696 w 2756"/>
                <a:gd name="T25" fmla="*/ 744 h 796"/>
                <a:gd name="T26" fmla="*/ 1836 w 2756"/>
                <a:gd name="T27" fmla="*/ 696 h 796"/>
                <a:gd name="T28" fmla="*/ 2692 w 2756"/>
                <a:gd name="T29" fmla="*/ 666 h 796"/>
                <a:gd name="T30" fmla="*/ 2694 w 2756"/>
                <a:gd name="T31" fmla="*/ 654 h 796"/>
                <a:gd name="T32" fmla="*/ 2704 w 2756"/>
                <a:gd name="T33" fmla="*/ 630 h 796"/>
                <a:gd name="T34" fmla="*/ 2712 w 2756"/>
                <a:gd name="T35" fmla="*/ 620 h 796"/>
                <a:gd name="T36" fmla="*/ 2732 w 2756"/>
                <a:gd name="T37" fmla="*/ 606 h 796"/>
                <a:gd name="T38" fmla="*/ 2756 w 2756"/>
                <a:gd name="T39" fmla="*/ 602 h 796"/>
                <a:gd name="T40" fmla="*/ 2756 w 2756"/>
                <a:gd name="T41" fmla="*/ 206 h 796"/>
                <a:gd name="T42" fmla="*/ 2732 w 2756"/>
                <a:gd name="T43" fmla="*/ 200 h 796"/>
                <a:gd name="T44" fmla="*/ 2712 w 2756"/>
                <a:gd name="T45" fmla="*/ 186 h 796"/>
                <a:gd name="T46" fmla="*/ 2704 w 2756"/>
                <a:gd name="T47" fmla="*/ 176 h 796"/>
                <a:gd name="T48" fmla="*/ 2694 w 2756"/>
                <a:gd name="T49" fmla="*/ 154 h 796"/>
                <a:gd name="T50" fmla="*/ 1906 w 2756"/>
                <a:gd name="T51" fmla="*/ 142 h 796"/>
                <a:gd name="T52" fmla="*/ 1824 w 2756"/>
                <a:gd name="T53" fmla="*/ 108 h 796"/>
                <a:gd name="T54" fmla="*/ 1674 w 2756"/>
                <a:gd name="T55" fmla="*/ 54 h 796"/>
                <a:gd name="T56" fmla="*/ 1538 w 2756"/>
                <a:gd name="T57" fmla="*/ 20 h 796"/>
                <a:gd name="T58" fmla="*/ 1410 w 2756"/>
                <a:gd name="T59" fmla="*/ 2 h 796"/>
                <a:gd name="T60" fmla="*/ 1282 w 2756"/>
                <a:gd name="T61" fmla="*/ 2 h 796"/>
                <a:gd name="T62" fmla="*/ 1154 w 2756"/>
                <a:gd name="T63" fmla="*/ 20 h 796"/>
                <a:gd name="T64" fmla="*/ 1016 w 2756"/>
                <a:gd name="T65" fmla="*/ 54 h 796"/>
                <a:gd name="T66" fmla="*/ 868 w 2756"/>
                <a:gd name="T67" fmla="*/ 108 h 796"/>
                <a:gd name="T68" fmla="*/ 64 w 2756"/>
                <a:gd name="T69" fmla="*/ 142 h 796"/>
                <a:gd name="T70" fmla="*/ 64 w 2756"/>
                <a:gd name="T71" fmla="*/ 154 h 796"/>
                <a:gd name="T72" fmla="*/ 54 w 2756"/>
                <a:gd name="T73" fmla="*/ 176 h 796"/>
                <a:gd name="T74" fmla="*/ 46 w 2756"/>
                <a:gd name="T75" fmla="*/ 186 h 796"/>
                <a:gd name="T76" fmla="*/ 24 w 2756"/>
                <a:gd name="T77" fmla="*/ 200 h 796"/>
                <a:gd name="T78" fmla="*/ 0 w 2756"/>
                <a:gd name="T79" fmla="*/ 20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56" h="796">
                  <a:moveTo>
                    <a:pt x="0" y="602"/>
                  </a:moveTo>
                  <a:lnTo>
                    <a:pt x="0" y="602"/>
                  </a:lnTo>
                  <a:lnTo>
                    <a:pt x="14" y="602"/>
                  </a:lnTo>
                  <a:lnTo>
                    <a:pt x="24" y="606"/>
                  </a:lnTo>
                  <a:lnTo>
                    <a:pt x="36" y="612"/>
                  </a:lnTo>
                  <a:lnTo>
                    <a:pt x="46" y="620"/>
                  </a:lnTo>
                  <a:lnTo>
                    <a:pt x="46" y="620"/>
                  </a:lnTo>
                  <a:lnTo>
                    <a:pt x="54" y="630"/>
                  </a:lnTo>
                  <a:lnTo>
                    <a:pt x="60" y="642"/>
                  </a:lnTo>
                  <a:lnTo>
                    <a:pt x="64" y="654"/>
                  </a:lnTo>
                  <a:lnTo>
                    <a:pt x="64" y="666"/>
                  </a:lnTo>
                  <a:lnTo>
                    <a:pt x="782" y="666"/>
                  </a:lnTo>
                  <a:lnTo>
                    <a:pt x="782" y="666"/>
                  </a:lnTo>
                  <a:lnTo>
                    <a:pt x="854" y="696"/>
                  </a:lnTo>
                  <a:lnTo>
                    <a:pt x="924" y="722"/>
                  </a:lnTo>
                  <a:lnTo>
                    <a:pt x="994" y="744"/>
                  </a:lnTo>
                  <a:lnTo>
                    <a:pt x="1064" y="762"/>
                  </a:lnTo>
                  <a:lnTo>
                    <a:pt x="1134" y="778"/>
                  </a:lnTo>
                  <a:lnTo>
                    <a:pt x="1204" y="788"/>
                  </a:lnTo>
                  <a:lnTo>
                    <a:pt x="1274" y="794"/>
                  </a:lnTo>
                  <a:lnTo>
                    <a:pt x="1344" y="796"/>
                  </a:lnTo>
                  <a:lnTo>
                    <a:pt x="1414" y="794"/>
                  </a:lnTo>
                  <a:lnTo>
                    <a:pt x="1486" y="788"/>
                  </a:lnTo>
                  <a:lnTo>
                    <a:pt x="1556" y="778"/>
                  </a:lnTo>
                  <a:lnTo>
                    <a:pt x="1626" y="762"/>
                  </a:lnTo>
                  <a:lnTo>
                    <a:pt x="1696" y="744"/>
                  </a:lnTo>
                  <a:lnTo>
                    <a:pt x="1766" y="722"/>
                  </a:lnTo>
                  <a:lnTo>
                    <a:pt x="1836" y="696"/>
                  </a:lnTo>
                  <a:lnTo>
                    <a:pt x="1906" y="666"/>
                  </a:lnTo>
                  <a:lnTo>
                    <a:pt x="2692" y="666"/>
                  </a:lnTo>
                  <a:lnTo>
                    <a:pt x="2692" y="666"/>
                  </a:lnTo>
                  <a:lnTo>
                    <a:pt x="2694" y="654"/>
                  </a:lnTo>
                  <a:lnTo>
                    <a:pt x="2698" y="642"/>
                  </a:lnTo>
                  <a:lnTo>
                    <a:pt x="2704" y="630"/>
                  </a:lnTo>
                  <a:lnTo>
                    <a:pt x="2712" y="620"/>
                  </a:lnTo>
                  <a:lnTo>
                    <a:pt x="2712" y="620"/>
                  </a:lnTo>
                  <a:lnTo>
                    <a:pt x="2722" y="612"/>
                  </a:lnTo>
                  <a:lnTo>
                    <a:pt x="2732" y="606"/>
                  </a:lnTo>
                  <a:lnTo>
                    <a:pt x="2744" y="602"/>
                  </a:lnTo>
                  <a:lnTo>
                    <a:pt x="2756" y="602"/>
                  </a:lnTo>
                  <a:lnTo>
                    <a:pt x="2756" y="206"/>
                  </a:lnTo>
                  <a:lnTo>
                    <a:pt x="2756" y="206"/>
                  </a:lnTo>
                  <a:lnTo>
                    <a:pt x="2744" y="204"/>
                  </a:lnTo>
                  <a:lnTo>
                    <a:pt x="2732" y="200"/>
                  </a:lnTo>
                  <a:lnTo>
                    <a:pt x="2722" y="194"/>
                  </a:lnTo>
                  <a:lnTo>
                    <a:pt x="2712" y="186"/>
                  </a:lnTo>
                  <a:lnTo>
                    <a:pt x="2712" y="186"/>
                  </a:lnTo>
                  <a:lnTo>
                    <a:pt x="2704" y="176"/>
                  </a:lnTo>
                  <a:lnTo>
                    <a:pt x="2698" y="166"/>
                  </a:lnTo>
                  <a:lnTo>
                    <a:pt x="2694" y="154"/>
                  </a:lnTo>
                  <a:lnTo>
                    <a:pt x="2692" y="142"/>
                  </a:lnTo>
                  <a:lnTo>
                    <a:pt x="1906" y="142"/>
                  </a:lnTo>
                  <a:lnTo>
                    <a:pt x="1906" y="142"/>
                  </a:lnTo>
                  <a:lnTo>
                    <a:pt x="1824" y="108"/>
                  </a:lnTo>
                  <a:lnTo>
                    <a:pt x="1748" y="80"/>
                  </a:lnTo>
                  <a:lnTo>
                    <a:pt x="1674" y="54"/>
                  </a:lnTo>
                  <a:lnTo>
                    <a:pt x="1606" y="34"/>
                  </a:lnTo>
                  <a:lnTo>
                    <a:pt x="1538" y="20"/>
                  </a:lnTo>
                  <a:lnTo>
                    <a:pt x="1472" y="8"/>
                  </a:lnTo>
                  <a:lnTo>
                    <a:pt x="1410" y="2"/>
                  </a:lnTo>
                  <a:lnTo>
                    <a:pt x="1346" y="0"/>
                  </a:lnTo>
                  <a:lnTo>
                    <a:pt x="1282" y="2"/>
                  </a:lnTo>
                  <a:lnTo>
                    <a:pt x="1218" y="8"/>
                  </a:lnTo>
                  <a:lnTo>
                    <a:pt x="1154" y="20"/>
                  </a:lnTo>
                  <a:lnTo>
                    <a:pt x="1086" y="34"/>
                  </a:lnTo>
                  <a:lnTo>
                    <a:pt x="1016" y="54"/>
                  </a:lnTo>
                  <a:lnTo>
                    <a:pt x="944" y="80"/>
                  </a:lnTo>
                  <a:lnTo>
                    <a:pt x="868" y="108"/>
                  </a:lnTo>
                  <a:lnTo>
                    <a:pt x="786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54"/>
                  </a:lnTo>
                  <a:lnTo>
                    <a:pt x="60" y="166"/>
                  </a:lnTo>
                  <a:lnTo>
                    <a:pt x="54" y="176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36" y="194"/>
                  </a:lnTo>
                  <a:lnTo>
                    <a:pt x="24" y="200"/>
                  </a:lnTo>
                  <a:lnTo>
                    <a:pt x="14" y="204"/>
                  </a:lnTo>
                  <a:lnTo>
                    <a:pt x="0" y="206"/>
                  </a:lnTo>
                  <a:lnTo>
                    <a:pt x="0" y="602"/>
                  </a:lnTo>
                  <a:close/>
                </a:path>
              </a:pathLst>
            </a:custGeom>
            <a:noFill/>
            <a:ln w="508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 flipH="1">
            <a:off x="8551386" y="3237988"/>
            <a:ext cx="36406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1" y="3237988"/>
            <a:ext cx="36406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03518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42815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086079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75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63" r:id="rId6"/>
    <p:sldLayoutId id="2147483659" r:id="rId7"/>
  </p:sldLayoutIdLst>
  <p:transition spd="slow" advTm="3000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0185"/>
            <a:ext cx="9144000" cy="29083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162926" y="5476359"/>
            <a:ext cx="386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prstClr val="white">
                    <a:lumMod val="8500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www.goodpello.com</a:t>
            </a:r>
            <a:endParaRPr lang="ko-KR" altLang="en-US" dirty="0">
              <a:solidFill>
                <a:prstClr val="white">
                  <a:lumMod val="85000"/>
                </a:prst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3657600" y="5661025"/>
            <a:ext cx="4876800" cy="0"/>
            <a:chOff x="2105025" y="5566291"/>
            <a:chExt cx="4876800" cy="0"/>
          </a:xfrm>
        </p:grpSpPr>
        <p:cxnSp>
          <p:nvCxnSpPr>
            <p:cNvPr id="11" name="직선 연결선 10"/>
            <p:cNvCxnSpPr/>
            <p:nvPr userDrawn="1"/>
          </p:nvCxnSpPr>
          <p:spPr>
            <a:xfrm flipH="1">
              <a:off x="210502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 userDrawn="1"/>
          </p:nvCxnSpPr>
          <p:spPr>
            <a:xfrm flipH="1">
              <a:off x="578167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0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Tm="3000"/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99138" y="869781"/>
            <a:ext cx="8686801" cy="445376"/>
          </a:xfrm>
        </p:spPr>
        <p:txBody>
          <a:bodyPr/>
          <a:lstStyle/>
          <a:p>
            <a:r>
              <a:rPr lang="en-US" dirty="0"/>
              <a:t>A Joint Super-Resolution and Deformable</a:t>
            </a:r>
          </a:p>
          <a:p>
            <a:r>
              <a:rPr lang="en-US" dirty="0"/>
              <a:t>Registration Network for 3D Brain Images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35125" y="1403077"/>
            <a:ext cx="438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35125" y="688624"/>
            <a:ext cx="172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47664" y="688624"/>
            <a:ext cx="17676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5661835" y="530917"/>
            <a:ext cx="884063" cy="315413"/>
          </a:xfrm>
          <a:custGeom>
            <a:avLst/>
            <a:gdLst>
              <a:gd name="T0" fmla="*/ 1488 w 1538"/>
              <a:gd name="T1" fmla="*/ 173 h 514"/>
              <a:gd name="T2" fmla="*/ 1271 w 1538"/>
              <a:gd name="T3" fmla="*/ 122 h 514"/>
              <a:gd name="T4" fmla="*/ 867 w 1538"/>
              <a:gd name="T5" fmla="*/ 179 h 514"/>
              <a:gd name="T6" fmla="*/ 1070 w 1538"/>
              <a:gd name="T7" fmla="*/ 36 h 514"/>
              <a:gd name="T8" fmla="*/ 1175 w 1538"/>
              <a:gd name="T9" fmla="*/ 0 h 514"/>
              <a:gd name="T10" fmla="*/ 826 w 1538"/>
              <a:gd name="T11" fmla="*/ 107 h 514"/>
              <a:gd name="T12" fmla="*/ 449 w 1538"/>
              <a:gd name="T13" fmla="*/ 8 h 514"/>
              <a:gd name="T14" fmla="*/ 506 w 1538"/>
              <a:gd name="T15" fmla="*/ 33 h 514"/>
              <a:gd name="T16" fmla="*/ 615 w 1538"/>
              <a:gd name="T17" fmla="*/ 213 h 514"/>
              <a:gd name="T18" fmla="*/ 237 w 1538"/>
              <a:gd name="T19" fmla="*/ 77 h 514"/>
              <a:gd name="T20" fmla="*/ 56 w 1538"/>
              <a:gd name="T21" fmla="*/ 130 h 514"/>
              <a:gd name="T22" fmla="*/ 8 w 1538"/>
              <a:gd name="T23" fmla="*/ 280 h 514"/>
              <a:gd name="T24" fmla="*/ 88 w 1538"/>
              <a:gd name="T25" fmla="*/ 366 h 514"/>
              <a:gd name="T26" fmla="*/ 156 w 1538"/>
              <a:gd name="T27" fmla="*/ 454 h 514"/>
              <a:gd name="T28" fmla="*/ 283 w 1538"/>
              <a:gd name="T29" fmla="*/ 494 h 514"/>
              <a:gd name="T30" fmla="*/ 657 w 1538"/>
              <a:gd name="T31" fmla="*/ 408 h 514"/>
              <a:gd name="T32" fmla="*/ 645 w 1538"/>
              <a:gd name="T33" fmla="*/ 381 h 514"/>
              <a:gd name="T34" fmla="*/ 893 w 1538"/>
              <a:gd name="T35" fmla="*/ 428 h 514"/>
              <a:gd name="T36" fmla="*/ 944 w 1538"/>
              <a:gd name="T37" fmla="*/ 408 h 514"/>
              <a:gd name="T38" fmla="*/ 1236 w 1538"/>
              <a:gd name="T39" fmla="*/ 514 h 514"/>
              <a:gd name="T40" fmla="*/ 1390 w 1538"/>
              <a:gd name="T41" fmla="*/ 464 h 514"/>
              <a:gd name="T42" fmla="*/ 1462 w 1538"/>
              <a:gd name="T43" fmla="*/ 387 h 514"/>
              <a:gd name="T44" fmla="*/ 1533 w 1538"/>
              <a:gd name="T45" fmla="*/ 304 h 514"/>
              <a:gd name="T46" fmla="*/ 867 w 1538"/>
              <a:gd name="T47" fmla="*/ 193 h 514"/>
              <a:gd name="T48" fmla="*/ 760 w 1538"/>
              <a:gd name="T49" fmla="*/ 176 h 514"/>
              <a:gd name="T50" fmla="*/ 95 w 1538"/>
              <a:gd name="T51" fmla="*/ 139 h 514"/>
              <a:gd name="T52" fmla="*/ 252 w 1538"/>
              <a:gd name="T53" fmla="*/ 90 h 514"/>
              <a:gd name="T54" fmla="*/ 600 w 1538"/>
              <a:gd name="T55" fmla="*/ 219 h 514"/>
              <a:gd name="T56" fmla="*/ 273 w 1538"/>
              <a:gd name="T57" fmla="*/ 229 h 514"/>
              <a:gd name="T58" fmla="*/ 147 w 1538"/>
              <a:gd name="T59" fmla="*/ 267 h 514"/>
              <a:gd name="T60" fmla="*/ 112 w 1538"/>
              <a:gd name="T61" fmla="*/ 357 h 514"/>
              <a:gd name="T62" fmla="*/ 147 w 1538"/>
              <a:gd name="T63" fmla="*/ 356 h 514"/>
              <a:gd name="T64" fmla="*/ 195 w 1538"/>
              <a:gd name="T65" fmla="*/ 264 h 514"/>
              <a:gd name="T66" fmla="*/ 326 w 1538"/>
              <a:gd name="T67" fmla="*/ 250 h 514"/>
              <a:gd name="T68" fmla="*/ 236 w 1538"/>
              <a:gd name="T69" fmla="*/ 354 h 514"/>
              <a:gd name="T70" fmla="*/ 283 w 1538"/>
              <a:gd name="T71" fmla="*/ 481 h 514"/>
              <a:gd name="T72" fmla="*/ 169 w 1538"/>
              <a:gd name="T73" fmla="*/ 433 h 514"/>
              <a:gd name="T74" fmla="*/ 249 w 1538"/>
              <a:gd name="T75" fmla="*/ 375 h 514"/>
              <a:gd name="T76" fmla="*/ 496 w 1538"/>
              <a:gd name="T77" fmla="*/ 418 h 514"/>
              <a:gd name="T78" fmla="*/ 613 w 1538"/>
              <a:gd name="T79" fmla="*/ 363 h 514"/>
              <a:gd name="T80" fmla="*/ 751 w 1538"/>
              <a:gd name="T81" fmla="*/ 300 h 514"/>
              <a:gd name="T82" fmla="*/ 1089 w 1538"/>
              <a:gd name="T83" fmla="*/ 318 h 514"/>
              <a:gd name="T84" fmla="*/ 1236 w 1538"/>
              <a:gd name="T85" fmla="*/ 500 h 514"/>
              <a:gd name="T86" fmla="*/ 956 w 1538"/>
              <a:gd name="T87" fmla="*/ 401 h 514"/>
              <a:gd name="T88" fmla="*/ 1274 w 1538"/>
              <a:gd name="T89" fmla="*/ 390 h 514"/>
              <a:gd name="T90" fmla="*/ 1394 w 1538"/>
              <a:gd name="T91" fmla="*/ 442 h 514"/>
              <a:gd name="T92" fmla="*/ 1236 w 1538"/>
              <a:gd name="T93" fmla="*/ 500 h 514"/>
              <a:gd name="T94" fmla="*/ 1271 w 1538"/>
              <a:gd name="T95" fmla="*/ 273 h 514"/>
              <a:gd name="T96" fmla="*/ 1378 w 1538"/>
              <a:gd name="T97" fmla="*/ 311 h 514"/>
              <a:gd name="T98" fmla="*/ 1390 w 1538"/>
              <a:gd name="T99" fmla="*/ 389 h 514"/>
              <a:gd name="T100" fmla="*/ 1425 w 1538"/>
              <a:gd name="T101" fmla="*/ 384 h 514"/>
              <a:gd name="T102" fmla="*/ 1367 w 1538"/>
              <a:gd name="T103" fmla="*/ 286 h 514"/>
              <a:gd name="T104" fmla="*/ 1231 w 1538"/>
              <a:gd name="T105" fmla="*/ 262 h 514"/>
              <a:gd name="T106" fmla="*/ 1015 w 1538"/>
              <a:gd name="T107" fmla="*/ 214 h 514"/>
              <a:gd name="T108" fmla="*/ 1343 w 1538"/>
              <a:gd name="T109" fmla="*/ 134 h 514"/>
              <a:gd name="T110" fmla="*/ 1506 w 1538"/>
              <a:gd name="T111" fmla="*/ 216 h 514"/>
              <a:gd name="T112" fmla="*/ 1509 w 1538"/>
              <a:gd name="T113" fmla="*/ 329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38" h="514">
                <a:moveTo>
                  <a:pt x="1538" y="274"/>
                </a:moveTo>
                <a:lnTo>
                  <a:pt x="1538" y="274"/>
                </a:lnTo>
                <a:lnTo>
                  <a:pt x="1538" y="262"/>
                </a:lnTo>
                <a:lnTo>
                  <a:pt x="1535" y="250"/>
                </a:lnTo>
                <a:lnTo>
                  <a:pt x="1532" y="237"/>
                </a:lnTo>
                <a:lnTo>
                  <a:pt x="1526" y="225"/>
                </a:lnTo>
                <a:lnTo>
                  <a:pt x="1520" y="211"/>
                </a:lnTo>
                <a:lnTo>
                  <a:pt x="1511" y="199"/>
                </a:lnTo>
                <a:lnTo>
                  <a:pt x="1500" y="185"/>
                </a:lnTo>
                <a:lnTo>
                  <a:pt x="1488" y="173"/>
                </a:lnTo>
                <a:lnTo>
                  <a:pt x="1473" y="163"/>
                </a:lnTo>
                <a:lnTo>
                  <a:pt x="1458" y="152"/>
                </a:lnTo>
                <a:lnTo>
                  <a:pt x="1438" y="143"/>
                </a:lnTo>
                <a:lnTo>
                  <a:pt x="1419" y="136"/>
                </a:lnTo>
                <a:lnTo>
                  <a:pt x="1396" y="128"/>
                </a:lnTo>
                <a:lnTo>
                  <a:pt x="1372" y="124"/>
                </a:lnTo>
                <a:lnTo>
                  <a:pt x="1345" y="121"/>
                </a:lnTo>
                <a:lnTo>
                  <a:pt x="1314" y="121"/>
                </a:lnTo>
                <a:lnTo>
                  <a:pt x="1314" y="121"/>
                </a:lnTo>
                <a:lnTo>
                  <a:pt x="1271" y="122"/>
                </a:lnTo>
                <a:lnTo>
                  <a:pt x="1225" y="127"/>
                </a:lnTo>
                <a:lnTo>
                  <a:pt x="1181" y="136"/>
                </a:lnTo>
                <a:lnTo>
                  <a:pt x="1135" y="146"/>
                </a:lnTo>
                <a:lnTo>
                  <a:pt x="1088" y="161"/>
                </a:lnTo>
                <a:lnTo>
                  <a:pt x="1039" y="178"/>
                </a:lnTo>
                <a:lnTo>
                  <a:pt x="990" y="197"/>
                </a:lnTo>
                <a:lnTo>
                  <a:pt x="937" y="219"/>
                </a:lnTo>
                <a:lnTo>
                  <a:pt x="937" y="219"/>
                </a:lnTo>
                <a:lnTo>
                  <a:pt x="867" y="179"/>
                </a:lnTo>
                <a:lnTo>
                  <a:pt x="867" y="179"/>
                </a:lnTo>
                <a:lnTo>
                  <a:pt x="811" y="151"/>
                </a:lnTo>
                <a:lnTo>
                  <a:pt x="811" y="151"/>
                </a:lnTo>
                <a:lnTo>
                  <a:pt x="855" y="125"/>
                </a:lnTo>
                <a:lnTo>
                  <a:pt x="900" y="101"/>
                </a:lnTo>
                <a:lnTo>
                  <a:pt x="925" y="89"/>
                </a:lnTo>
                <a:lnTo>
                  <a:pt x="949" y="77"/>
                </a:lnTo>
                <a:lnTo>
                  <a:pt x="976" y="65"/>
                </a:lnTo>
                <a:lnTo>
                  <a:pt x="1005" y="54"/>
                </a:lnTo>
                <a:lnTo>
                  <a:pt x="1036" y="45"/>
                </a:lnTo>
                <a:lnTo>
                  <a:pt x="1070" y="36"/>
                </a:lnTo>
                <a:lnTo>
                  <a:pt x="1104" y="29"/>
                </a:lnTo>
                <a:lnTo>
                  <a:pt x="1144" y="21"/>
                </a:lnTo>
                <a:lnTo>
                  <a:pt x="1186" y="17"/>
                </a:lnTo>
                <a:lnTo>
                  <a:pt x="1231" y="12"/>
                </a:lnTo>
                <a:lnTo>
                  <a:pt x="1280" y="9"/>
                </a:lnTo>
                <a:lnTo>
                  <a:pt x="1333" y="9"/>
                </a:lnTo>
                <a:lnTo>
                  <a:pt x="1333" y="9"/>
                </a:lnTo>
                <a:lnTo>
                  <a:pt x="1275" y="3"/>
                </a:lnTo>
                <a:lnTo>
                  <a:pt x="1224" y="0"/>
                </a:lnTo>
                <a:lnTo>
                  <a:pt x="1175" y="0"/>
                </a:lnTo>
                <a:lnTo>
                  <a:pt x="1132" y="3"/>
                </a:lnTo>
                <a:lnTo>
                  <a:pt x="1091" y="8"/>
                </a:lnTo>
                <a:lnTo>
                  <a:pt x="1053" y="14"/>
                </a:lnTo>
                <a:lnTo>
                  <a:pt x="1018" y="21"/>
                </a:lnTo>
                <a:lnTo>
                  <a:pt x="987" y="32"/>
                </a:lnTo>
                <a:lnTo>
                  <a:pt x="956" y="42"/>
                </a:lnTo>
                <a:lnTo>
                  <a:pt x="928" y="54"/>
                </a:lnTo>
                <a:lnTo>
                  <a:pt x="900" y="66"/>
                </a:lnTo>
                <a:lnTo>
                  <a:pt x="875" y="80"/>
                </a:lnTo>
                <a:lnTo>
                  <a:pt x="826" y="107"/>
                </a:lnTo>
                <a:lnTo>
                  <a:pt x="778" y="133"/>
                </a:lnTo>
                <a:lnTo>
                  <a:pt x="778" y="133"/>
                </a:lnTo>
                <a:lnTo>
                  <a:pt x="698" y="93"/>
                </a:lnTo>
                <a:lnTo>
                  <a:pt x="628" y="62"/>
                </a:lnTo>
                <a:lnTo>
                  <a:pt x="568" y="38"/>
                </a:lnTo>
                <a:lnTo>
                  <a:pt x="542" y="29"/>
                </a:lnTo>
                <a:lnTo>
                  <a:pt x="517" y="21"/>
                </a:lnTo>
                <a:lnTo>
                  <a:pt x="493" y="15"/>
                </a:lnTo>
                <a:lnTo>
                  <a:pt x="470" y="11"/>
                </a:lnTo>
                <a:lnTo>
                  <a:pt x="449" y="8"/>
                </a:lnTo>
                <a:lnTo>
                  <a:pt x="429" y="5"/>
                </a:lnTo>
                <a:lnTo>
                  <a:pt x="409" y="5"/>
                </a:lnTo>
                <a:lnTo>
                  <a:pt x="391" y="5"/>
                </a:lnTo>
                <a:lnTo>
                  <a:pt x="373" y="6"/>
                </a:lnTo>
                <a:lnTo>
                  <a:pt x="355" y="9"/>
                </a:lnTo>
                <a:lnTo>
                  <a:pt x="355" y="9"/>
                </a:lnTo>
                <a:lnTo>
                  <a:pt x="387" y="9"/>
                </a:lnTo>
                <a:lnTo>
                  <a:pt x="422" y="14"/>
                </a:lnTo>
                <a:lnTo>
                  <a:pt x="461" y="21"/>
                </a:lnTo>
                <a:lnTo>
                  <a:pt x="506" y="33"/>
                </a:lnTo>
                <a:lnTo>
                  <a:pt x="557" y="50"/>
                </a:lnTo>
                <a:lnTo>
                  <a:pt x="618" y="72"/>
                </a:lnTo>
                <a:lnTo>
                  <a:pt x="686" y="102"/>
                </a:lnTo>
                <a:lnTo>
                  <a:pt x="764" y="140"/>
                </a:lnTo>
                <a:lnTo>
                  <a:pt x="764" y="140"/>
                </a:lnTo>
                <a:lnTo>
                  <a:pt x="760" y="143"/>
                </a:lnTo>
                <a:lnTo>
                  <a:pt x="760" y="143"/>
                </a:lnTo>
                <a:lnTo>
                  <a:pt x="687" y="179"/>
                </a:lnTo>
                <a:lnTo>
                  <a:pt x="615" y="213"/>
                </a:lnTo>
                <a:lnTo>
                  <a:pt x="615" y="213"/>
                </a:lnTo>
                <a:lnTo>
                  <a:pt x="561" y="185"/>
                </a:lnTo>
                <a:lnTo>
                  <a:pt x="506" y="160"/>
                </a:lnTo>
                <a:lnTo>
                  <a:pt x="453" y="137"/>
                </a:lnTo>
                <a:lnTo>
                  <a:pt x="403" y="118"/>
                </a:lnTo>
                <a:lnTo>
                  <a:pt x="355" y="99"/>
                </a:lnTo>
                <a:lnTo>
                  <a:pt x="311" y="87"/>
                </a:lnTo>
                <a:lnTo>
                  <a:pt x="290" y="83"/>
                </a:lnTo>
                <a:lnTo>
                  <a:pt x="270" y="78"/>
                </a:lnTo>
                <a:lnTo>
                  <a:pt x="252" y="77"/>
                </a:lnTo>
                <a:lnTo>
                  <a:pt x="237" y="77"/>
                </a:lnTo>
                <a:lnTo>
                  <a:pt x="237" y="77"/>
                </a:lnTo>
                <a:lnTo>
                  <a:pt x="213" y="77"/>
                </a:lnTo>
                <a:lnTo>
                  <a:pt x="190" y="78"/>
                </a:lnTo>
                <a:lnTo>
                  <a:pt x="169" y="83"/>
                </a:lnTo>
                <a:lnTo>
                  <a:pt x="148" y="87"/>
                </a:lnTo>
                <a:lnTo>
                  <a:pt x="127" y="93"/>
                </a:lnTo>
                <a:lnTo>
                  <a:pt x="107" y="101"/>
                </a:lnTo>
                <a:lnTo>
                  <a:pt x="89" y="110"/>
                </a:lnTo>
                <a:lnTo>
                  <a:pt x="73" y="119"/>
                </a:lnTo>
                <a:lnTo>
                  <a:pt x="56" y="130"/>
                </a:lnTo>
                <a:lnTo>
                  <a:pt x="42" y="142"/>
                </a:lnTo>
                <a:lnTo>
                  <a:pt x="30" y="155"/>
                </a:lnTo>
                <a:lnTo>
                  <a:pt x="20" y="170"/>
                </a:lnTo>
                <a:lnTo>
                  <a:pt x="12" y="185"/>
                </a:lnTo>
                <a:lnTo>
                  <a:pt x="6" y="202"/>
                </a:lnTo>
                <a:lnTo>
                  <a:pt x="2" y="219"/>
                </a:lnTo>
                <a:lnTo>
                  <a:pt x="0" y="237"/>
                </a:lnTo>
                <a:lnTo>
                  <a:pt x="0" y="237"/>
                </a:lnTo>
                <a:lnTo>
                  <a:pt x="2" y="259"/>
                </a:lnTo>
                <a:lnTo>
                  <a:pt x="8" y="280"/>
                </a:lnTo>
                <a:lnTo>
                  <a:pt x="12" y="292"/>
                </a:lnTo>
                <a:lnTo>
                  <a:pt x="17" y="301"/>
                </a:lnTo>
                <a:lnTo>
                  <a:pt x="23" y="312"/>
                </a:lnTo>
                <a:lnTo>
                  <a:pt x="29" y="321"/>
                </a:lnTo>
                <a:lnTo>
                  <a:pt x="36" y="330"/>
                </a:lnTo>
                <a:lnTo>
                  <a:pt x="44" y="339"/>
                </a:lnTo>
                <a:lnTo>
                  <a:pt x="54" y="347"/>
                </a:lnTo>
                <a:lnTo>
                  <a:pt x="63" y="354"/>
                </a:lnTo>
                <a:lnTo>
                  <a:pt x="76" y="360"/>
                </a:lnTo>
                <a:lnTo>
                  <a:pt x="88" y="366"/>
                </a:lnTo>
                <a:lnTo>
                  <a:pt x="100" y="371"/>
                </a:lnTo>
                <a:lnTo>
                  <a:pt x="113" y="375"/>
                </a:lnTo>
                <a:lnTo>
                  <a:pt x="113" y="375"/>
                </a:lnTo>
                <a:lnTo>
                  <a:pt x="116" y="387"/>
                </a:lnTo>
                <a:lnTo>
                  <a:pt x="119" y="401"/>
                </a:lnTo>
                <a:lnTo>
                  <a:pt x="124" y="412"/>
                </a:lnTo>
                <a:lnTo>
                  <a:pt x="130" y="424"/>
                </a:lnTo>
                <a:lnTo>
                  <a:pt x="137" y="434"/>
                </a:lnTo>
                <a:lnTo>
                  <a:pt x="145" y="443"/>
                </a:lnTo>
                <a:lnTo>
                  <a:pt x="156" y="454"/>
                </a:lnTo>
                <a:lnTo>
                  <a:pt x="165" y="461"/>
                </a:lnTo>
                <a:lnTo>
                  <a:pt x="177" y="469"/>
                </a:lnTo>
                <a:lnTo>
                  <a:pt x="189" y="475"/>
                </a:lnTo>
                <a:lnTo>
                  <a:pt x="202" y="481"/>
                </a:lnTo>
                <a:lnTo>
                  <a:pt x="216" y="485"/>
                </a:lnTo>
                <a:lnTo>
                  <a:pt x="231" y="490"/>
                </a:lnTo>
                <a:lnTo>
                  <a:pt x="248" y="493"/>
                </a:lnTo>
                <a:lnTo>
                  <a:pt x="264" y="494"/>
                </a:lnTo>
                <a:lnTo>
                  <a:pt x="283" y="494"/>
                </a:lnTo>
                <a:lnTo>
                  <a:pt x="283" y="494"/>
                </a:lnTo>
                <a:lnTo>
                  <a:pt x="314" y="493"/>
                </a:lnTo>
                <a:lnTo>
                  <a:pt x="349" y="487"/>
                </a:lnTo>
                <a:lnTo>
                  <a:pt x="387" y="479"/>
                </a:lnTo>
                <a:lnTo>
                  <a:pt x="426" y="467"/>
                </a:lnTo>
                <a:lnTo>
                  <a:pt x="470" y="452"/>
                </a:lnTo>
                <a:lnTo>
                  <a:pt x="517" y="436"/>
                </a:lnTo>
                <a:lnTo>
                  <a:pt x="567" y="415"/>
                </a:lnTo>
                <a:lnTo>
                  <a:pt x="621" y="390"/>
                </a:lnTo>
                <a:lnTo>
                  <a:pt x="621" y="390"/>
                </a:lnTo>
                <a:lnTo>
                  <a:pt x="657" y="408"/>
                </a:lnTo>
                <a:lnTo>
                  <a:pt x="696" y="427"/>
                </a:lnTo>
                <a:lnTo>
                  <a:pt x="730" y="442"/>
                </a:lnTo>
                <a:lnTo>
                  <a:pt x="749" y="449"/>
                </a:lnTo>
                <a:lnTo>
                  <a:pt x="749" y="448"/>
                </a:lnTo>
                <a:lnTo>
                  <a:pt x="749" y="448"/>
                </a:lnTo>
                <a:lnTo>
                  <a:pt x="742" y="446"/>
                </a:lnTo>
                <a:lnTo>
                  <a:pt x="731" y="440"/>
                </a:lnTo>
                <a:lnTo>
                  <a:pt x="704" y="424"/>
                </a:lnTo>
                <a:lnTo>
                  <a:pt x="672" y="401"/>
                </a:lnTo>
                <a:lnTo>
                  <a:pt x="645" y="381"/>
                </a:lnTo>
                <a:lnTo>
                  <a:pt x="645" y="381"/>
                </a:lnTo>
                <a:lnTo>
                  <a:pt x="760" y="330"/>
                </a:lnTo>
                <a:lnTo>
                  <a:pt x="760" y="330"/>
                </a:lnTo>
                <a:lnTo>
                  <a:pt x="786" y="320"/>
                </a:lnTo>
                <a:lnTo>
                  <a:pt x="786" y="320"/>
                </a:lnTo>
                <a:lnTo>
                  <a:pt x="858" y="362"/>
                </a:lnTo>
                <a:lnTo>
                  <a:pt x="931" y="402"/>
                </a:lnTo>
                <a:lnTo>
                  <a:pt x="931" y="402"/>
                </a:lnTo>
                <a:lnTo>
                  <a:pt x="913" y="416"/>
                </a:lnTo>
                <a:lnTo>
                  <a:pt x="893" y="428"/>
                </a:lnTo>
                <a:lnTo>
                  <a:pt x="861" y="445"/>
                </a:lnTo>
                <a:lnTo>
                  <a:pt x="838" y="455"/>
                </a:lnTo>
                <a:lnTo>
                  <a:pt x="829" y="458"/>
                </a:lnTo>
                <a:lnTo>
                  <a:pt x="829" y="458"/>
                </a:lnTo>
                <a:lnTo>
                  <a:pt x="846" y="454"/>
                </a:lnTo>
                <a:lnTo>
                  <a:pt x="866" y="448"/>
                </a:lnTo>
                <a:lnTo>
                  <a:pt x="879" y="442"/>
                </a:lnTo>
                <a:lnTo>
                  <a:pt x="896" y="434"/>
                </a:lnTo>
                <a:lnTo>
                  <a:pt x="944" y="408"/>
                </a:lnTo>
                <a:lnTo>
                  <a:pt x="944" y="408"/>
                </a:lnTo>
                <a:lnTo>
                  <a:pt x="985" y="430"/>
                </a:lnTo>
                <a:lnTo>
                  <a:pt x="1026" y="449"/>
                </a:lnTo>
                <a:lnTo>
                  <a:pt x="1065" y="467"/>
                </a:lnTo>
                <a:lnTo>
                  <a:pt x="1103" y="482"/>
                </a:lnTo>
                <a:lnTo>
                  <a:pt x="1139" y="496"/>
                </a:lnTo>
                <a:lnTo>
                  <a:pt x="1174" y="506"/>
                </a:lnTo>
                <a:lnTo>
                  <a:pt x="1206" y="512"/>
                </a:lnTo>
                <a:lnTo>
                  <a:pt x="1221" y="514"/>
                </a:lnTo>
                <a:lnTo>
                  <a:pt x="1236" y="514"/>
                </a:lnTo>
                <a:lnTo>
                  <a:pt x="1236" y="514"/>
                </a:lnTo>
                <a:lnTo>
                  <a:pt x="1254" y="514"/>
                </a:lnTo>
                <a:lnTo>
                  <a:pt x="1274" y="512"/>
                </a:lnTo>
                <a:lnTo>
                  <a:pt x="1292" y="509"/>
                </a:lnTo>
                <a:lnTo>
                  <a:pt x="1308" y="505"/>
                </a:lnTo>
                <a:lnTo>
                  <a:pt x="1325" y="500"/>
                </a:lnTo>
                <a:lnTo>
                  <a:pt x="1340" y="494"/>
                </a:lnTo>
                <a:lnTo>
                  <a:pt x="1354" y="488"/>
                </a:lnTo>
                <a:lnTo>
                  <a:pt x="1367" y="481"/>
                </a:lnTo>
                <a:lnTo>
                  <a:pt x="1379" y="473"/>
                </a:lnTo>
                <a:lnTo>
                  <a:pt x="1390" y="464"/>
                </a:lnTo>
                <a:lnTo>
                  <a:pt x="1399" y="455"/>
                </a:lnTo>
                <a:lnTo>
                  <a:pt x="1408" y="445"/>
                </a:lnTo>
                <a:lnTo>
                  <a:pt x="1414" y="434"/>
                </a:lnTo>
                <a:lnTo>
                  <a:pt x="1419" y="422"/>
                </a:lnTo>
                <a:lnTo>
                  <a:pt x="1423" y="412"/>
                </a:lnTo>
                <a:lnTo>
                  <a:pt x="1425" y="399"/>
                </a:lnTo>
                <a:lnTo>
                  <a:pt x="1425" y="399"/>
                </a:lnTo>
                <a:lnTo>
                  <a:pt x="1438" y="396"/>
                </a:lnTo>
                <a:lnTo>
                  <a:pt x="1450" y="392"/>
                </a:lnTo>
                <a:lnTo>
                  <a:pt x="1462" y="387"/>
                </a:lnTo>
                <a:lnTo>
                  <a:pt x="1473" y="381"/>
                </a:lnTo>
                <a:lnTo>
                  <a:pt x="1484" y="374"/>
                </a:lnTo>
                <a:lnTo>
                  <a:pt x="1493" y="368"/>
                </a:lnTo>
                <a:lnTo>
                  <a:pt x="1502" y="359"/>
                </a:lnTo>
                <a:lnTo>
                  <a:pt x="1509" y="351"/>
                </a:lnTo>
                <a:lnTo>
                  <a:pt x="1515" y="342"/>
                </a:lnTo>
                <a:lnTo>
                  <a:pt x="1521" y="333"/>
                </a:lnTo>
                <a:lnTo>
                  <a:pt x="1526" y="324"/>
                </a:lnTo>
                <a:lnTo>
                  <a:pt x="1530" y="314"/>
                </a:lnTo>
                <a:lnTo>
                  <a:pt x="1533" y="304"/>
                </a:lnTo>
                <a:lnTo>
                  <a:pt x="1536" y="294"/>
                </a:lnTo>
                <a:lnTo>
                  <a:pt x="1538" y="283"/>
                </a:lnTo>
                <a:lnTo>
                  <a:pt x="1538" y="274"/>
                </a:lnTo>
                <a:lnTo>
                  <a:pt x="1538" y="274"/>
                </a:lnTo>
                <a:close/>
                <a:moveTo>
                  <a:pt x="760" y="176"/>
                </a:moveTo>
                <a:lnTo>
                  <a:pt x="760" y="176"/>
                </a:lnTo>
                <a:lnTo>
                  <a:pt x="798" y="157"/>
                </a:lnTo>
                <a:lnTo>
                  <a:pt x="798" y="157"/>
                </a:lnTo>
                <a:lnTo>
                  <a:pt x="867" y="193"/>
                </a:lnTo>
                <a:lnTo>
                  <a:pt x="867" y="193"/>
                </a:lnTo>
                <a:lnTo>
                  <a:pt x="923" y="225"/>
                </a:lnTo>
                <a:lnTo>
                  <a:pt x="923" y="225"/>
                </a:lnTo>
                <a:lnTo>
                  <a:pt x="764" y="294"/>
                </a:lnTo>
                <a:lnTo>
                  <a:pt x="764" y="294"/>
                </a:lnTo>
                <a:lnTo>
                  <a:pt x="740" y="279"/>
                </a:lnTo>
                <a:lnTo>
                  <a:pt x="740" y="279"/>
                </a:lnTo>
                <a:lnTo>
                  <a:pt x="653" y="232"/>
                </a:lnTo>
                <a:lnTo>
                  <a:pt x="653" y="232"/>
                </a:lnTo>
                <a:lnTo>
                  <a:pt x="760" y="176"/>
                </a:lnTo>
                <a:lnTo>
                  <a:pt x="760" y="176"/>
                </a:lnTo>
                <a:close/>
                <a:moveTo>
                  <a:pt x="35" y="250"/>
                </a:moveTo>
                <a:lnTo>
                  <a:pt x="35" y="250"/>
                </a:lnTo>
                <a:lnTo>
                  <a:pt x="36" y="235"/>
                </a:lnTo>
                <a:lnTo>
                  <a:pt x="39" y="219"/>
                </a:lnTo>
                <a:lnTo>
                  <a:pt x="44" y="203"/>
                </a:lnTo>
                <a:lnTo>
                  <a:pt x="51" y="190"/>
                </a:lnTo>
                <a:lnTo>
                  <a:pt x="60" y="175"/>
                </a:lnTo>
                <a:lnTo>
                  <a:pt x="69" y="163"/>
                </a:lnTo>
                <a:lnTo>
                  <a:pt x="82" y="149"/>
                </a:lnTo>
                <a:lnTo>
                  <a:pt x="95" y="139"/>
                </a:lnTo>
                <a:lnTo>
                  <a:pt x="110" y="128"/>
                </a:lnTo>
                <a:lnTo>
                  <a:pt x="125" y="118"/>
                </a:lnTo>
                <a:lnTo>
                  <a:pt x="142" y="110"/>
                </a:lnTo>
                <a:lnTo>
                  <a:pt x="159" y="102"/>
                </a:lnTo>
                <a:lnTo>
                  <a:pt x="178" y="98"/>
                </a:lnTo>
                <a:lnTo>
                  <a:pt x="196" y="93"/>
                </a:lnTo>
                <a:lnTo>
                  <a:pt x="216" y="90"/>
                </a:lnTo>
                <a:lnTo>
                  <a:pt x="237" y="90"/>
                </a:lnTo>
                <a:lnTo>
                  <a:pt x="237" y="90"/>
                </a:lnTo>
                <a:lnTo>
                  <a:pt x="252" y="90"/>
                </a:lnTo>
                <a:lnTo>
                  <a:pt x="269" y="92"/>
                </a:lnTo>
                <a:lnTo>
                  <a:pt x="289" y="96"/>
                </a:lnTo>
                <a:lnTo>
                  <a:pt x="308" y="101"/>
                </a:lnTo>
                <a:lnTo>
                  <a:pt x="351" y="113"/>
                </a:lnTo>
                <a:lnTo>
                  <a:pt x="396" y="128"/>
                </a:lnTo>
                <a:lnTo>
                  <a:pt x="446" y="148"/>
                </a:lnTo>
                <a:lnTo>
                  <a:pt x="496" y="169"/>
                </a:lnTo>
                <a:lnTo>
                  <a:pt x="548" y="193"/>
                </a:lnTo>
                <a:lnTo>
                  <a:pt x="600" y="219"/>
                </a:lnTo>
                <a:lnTo>
                  <a:pt x="600" y="219"/>
                </a:lnTo>
                <a:lnTo>
                  <a:pt x="526" y="252"/>
                </a:lnTo>
                <a:lnTo>
                  <a:pt x="455" y="280"/>
                </a:lnTo>
                <a:lnTo>
                  <a:pt x="455" y="280"/>
                </a:lnTo>
                <a:lnTo>
                  <a:pt x="403" y="259"/>
                </a:lnTo>
                <a:lnTo>
                  <a:pt x="379" y="250"/>
                </a:lnTo>
                <a:lnTo>
                  <a:pt x="355" y="243"/>
                </a:lnTo>
                <a:lnTo>
                  <a:pt x="334" y="237"/>
                </a:lnTo>
                <a:lnTo>
                  <a:pt x="313" y="232"/>
                </a:lnTo>
                <a:lnTo>
                  <a:pt x="292" y="231"/>
                </a:lnTo>
                <a:lnTo>
                  <a:pt x="273" y="229"/>
                </a:lnTo>
                <a:lnTo>
                  <a:pt x="273" y="229"/>
                </a:lnTo>
                <a:lnTo>
                  <a:pt x="255" y="229"/>
                </a:lnTo>
                <a:lnTo>
                  <a:pt x="239" y="231"/>
                </a:lnTo>
                <a:lnTo>
                  <a:pt x="224" y="234"/>
                </a:lnTo>
                <a:lnTo>
                  <a:pt x="207" y="237"/>
                </a:lnTo>
                <a:lnTo>
                  <a:pt x="193" y="241"/>
                </a:lnTo>
                <a:lnTo>
                  <a:pt x="180" y="246"/>
                </a:lnTo>
                <a:lnTo>
                  <a:pt x="168" y="252"/>
                </a:lnTo>
                <a:lnTo>
                  <a:pt x="157" y="259"/>
                </a:lnTo>
                <a:lnTo>
                  <a:pt x="147" y="267"/>
                </a:lnTo>
                <a:lnTo>
                  <a:pt x="137" y="276"/>
                </a:lnTo>
                <a:lnTo>
                  <a:pt x="130" y="286"/>
                </a:lnTo>
                <a:lnTo>
                  <a:pt x="124" y="297"/>
                </a:lnTo>
                <a:lnTo>
                  <a:pt x="119" y="309"/>
                </a:lnTo>
                <a:lnTo>
                  <a:pt x="115" y="323"/>
                </a:lnTo>
                <a:lnTo>
                  <a:pt x="113" y="338"/>
                </a:lnTo>
                <a:lnTo>
                  <a:pt x="112" y="353"/>
                </a:lnTo>
                <a:lnTo>
                  <a:pt x="112" y="353"/>
                </a:lnTo>
                <a:lnTo>
                  <a:pt x="112" y="357"/>
                </a:lnTo>
                <a:lnTo>
                  <a:pt x="112" y="357"/>
                </a:lnTo>
                <a:lnTo>
                  <a:pt x="97" y="350"/>
                </a:lnTo>
                <a:lnTo>
                  <a:pt x="83" y="341"/>
                </a:lnTo>
                <a:lnTo>
                  <a:pt x="69" y="330"/>
                </a:lnTo>
                <a:lnTo>
                  <a:pt x="57" y="317"/>
                </a:lnTo>
                <a:lnTo>
                  <a:pt x="48" y="303"/>
                </a:lnTo>
                <a:lnTo>
                  <a:pt x="41" y="286"/>
                </a:lnTo>
                <a:lnTo>
                  <a:pt x="36" y="270"/>
                </a:lnTo>
                <a:lnTo>
                  <a:pt x="35" y="250"/>
                </a:lnTo>
                <a:lnTo>
                  <a:pt x="35" y="250"/>
                </a:lnTo>
                <a:close/>
                <a:moveTo>
                  <a:pt x="147" y="356"/>
                </a:moveTo>
                <a:lnTo>
                  <a:pt x="147" y="356"/>
                </a:lnTo>
                <a:lnTo>
                  <a:pt x="148" y="342"/>
                </a:lnTo>
                <a:lnTo>
                  <a:pt x="150" y="329"/>
                </a:lnTo>
                <a:lnTo>
                  <a:pt x="153" y="317"/>
                </a:lnTo>
                <a:lnTo>
                  <a:pt x="157" y="306"/>
                </a:lnTo>
                <a:lnTo>
                  <a:pt x="163" y="295"/>
                </a:lnTo>
                <a:lnTo>
                  <a:pt x="169" y="286"/>
                </a:lnTo>
                <a:lnTo>
                  <a:pt x="177" y="277"/>
                </a:lnTo>
                <a:lnTo>
                  <a:pt x="186" y="270"/>
                </a:lnTo>
                <a:lnTo>
                  <a:pt x="195" y="264"/>
                </a:lnTo>
                <a:lnTo>
                  <a:pt x="204" y="258"/>
                </a:lnTo>
                <a:lnTo>
                  <a:pt x="215" y="253"/>
                </a:lnTo>
                <a:lnTo>
                  <a:pt x="225" y="250"/>
                </a:lnTo>
                <a:lnTo>
                  <a:pt x="237" y="247"/>
                </a:lnTo>
                <a:lnTo>
                  <a:pt x="249" y="244"/>
                </a:lnTo>
                <a:lnTo>
                  <a:pt x="273" y="243"/>
                </a:lnTo>
                <a:lnTo>
                  <a:pt x="273" y="243"/>
                </a:lnTo>
                <a:lnTo>
                  <a:pt x="290" y="244"/>
                </a:lnTo>
                <a:lnTo>
                  <a:pt x="308" y="246"/>
                </a:lnTo>
                <a:lnTo>
                  <a:pt x="326" y="250"/>
                </a:lnTo>
                <a:lnTo>
                  <a:pt x="346" y="256"/>
                </a:lnTo>
                <a:lnTo>
                  <a:pt x="366" y="262"/>
                </a:lnTo>
                <a:lnTo>
                  <a:pt x="387" y="271"/>
                </a:lnTo>
                <a:lnTo>
                  <a:pt x="431" y="291"/>
                </a:lnTo>
                <a:lnTo>
                  <a:pt x="431" y="291"/>
                </a:lnTo>
                <a:lnTo>
                  <a:pt x="387" y="307"/>
                </a:lnTo>
                <a:lnTo>
                  <a:pt x="344" y="323"/>
                </a:lnTo>
                <a:lnTo>
                  <a:pt x="305" y="335"/>
                </a:lnTo>
                <a:lnTo>
                  <a:pt x="269" y="345"/>
                </a:lnTo>
                <a:lnTo>
                  <a:pt x="236" y="354"/>
                </a:lnTo>
                <a:lnTo>
                  <a:pt x="207" y="360"/>
                </a:lnTo>
                <a:lnTo>
                  <a:pt x="181" y="365"/>
                </a:lnTo>
                <a:lnTo>
                  <a:pt x="159" y="366"/>
                </a:lnTo>
                <a:lnTo>
                  <a:pt x="159" y="366"/>
                </a:lnTo>
                <a:lnTo>
                  <a:pt x="148" y="365"/>
                </a:lnTo>
                <a:lnTo>
                  <a:pt x="148" y="365"/>
                </a:lnTo>
                <a:lnTo>
                  <a:pt x="147" y="356"/>
                </a:lnTo>
                <a:lnTo>
                  <a:pt x="147" y="356"/>
                </a:lnTo>
                <a:close/>
                <a:moveTo>
                  <a:pt x="283" y="481"/>
                </a:moveTo>
                <a:lnTo>
                  <a:pt x="283" y="481"/>
                </a:lnTo>
                <a:lnTo>
                  <a:pt x="257" y="479"/>
                </a:lnTo>
                <a:lnTo>
                  <a:pt x="243" y="476"/>
                </a:lnTo>
                <a:lnTo>
                  <a:pt x="233" y="475"/>
                </a:lnTo>
                <a:lnTo>
                  <a:pt x="221" y="470"/>
                </a:lnTo>
                <a:lnTo>
                  <a:pt x="210" y="466"/>
                </a:lnTo>
                <a:lnTo>
                  <a:pt x="201" y="461"/>
                </a:lnTo>
                <a:lnTo>
                  <a:pt x="192" y="455"/>
                </a:lnTo>
                <a:lnTo>
                  <a:pt x="183" y="448"/>
                </a:lnTo>
                <a:lnTo>
                  <a:pt x="175" y="440"/>
                </a:lnTo>
                <a:lnTo>
                  <a:pt x="169" y="433"/>
                </a:lnTo>
                <a:lnTo>
                  <a:pt x="163" y="424"/>
                </a:lnTo>
                <a:lnTo>
                  <a:pt x="159" y="413"/>
                </a:lnTo>
                <a:lnTo>
                  <a:pt x="154" y="402"/>
                </a:lnTo>
                <a:lnTo>
                  <a:pt x="151" y="392"/>
                </a:lnTo>
                <a:lnTo>
                  <a:pt x="150" y="380"/>
                </a:lnTo>
                <a:lnTo>
                  <a:pt x="150" y="380"/>
                </a:lnTo>
                <a:lnTo>
                  <a:pt x="159" y="380"/>
                </a:lnTo>
                <a:lnTo>
                  <a:pt x="159" y="380"/>
                </a:lnTo>
                <a:lnTo>
                  <a:pt x="205" y="378"/>
                </a:lnTo>
                <a:lnTo>
                  <a:pt x="249" y="375"/>
                </a:lnTo>
                <a:lnTo>
                  <a:pt x="290" y="371"/>
                </a:lnTo>
                <a:lnTo>
                  <a:pt x="328" y="365"/>
                </a:lnTo>
                <a:lnTo>
                  <a:pt x="366" y="356"/>
                </a:lnTo>
                <a:lnTo>
                  <a:pt x="402" y="345"/>
                </a:lnTo>
                <a:lnTo>
                  <a:pt x="440" y="332"/>
                </a:lnTo>
                <a:lnTo>
                  <a:pt x="479" y="315"/>
                </a:lnTo>
                <a:lnTo>
                  <a:pt x="479" y="315"/>
                </a:lnTo>
                <a:lnTo>
                  <a:pt x="589" y="374"/>
                </a:lnTo>
                <a:lnTo>
                  <a:pt x="589" y="374"/>
                </a:lnTo>
                <a:lnTo>
                  <a:pt x="496" y="418"/>
                </a:lnTo>
                <a:lnTo>
                  <a:pt x="453" y="436"/>
                </a:lnTo>
                <a:lnTo>
                  <a:pt x="414" y="451"/>
                </a:lnTo>
                <a:lnTo>
                  <a:pt x="378" y="464"/>
                </a:lnTo>
                <a:lnTo>
                  <a:pt x="344" y="473"/>
                </a:lnTo>
                <a:lnTo>
                  <a:pt x="313" y="479"/>
                </a:lnTo>
                <a:lnTo>
                  <a:pt x="298" y="481"/>
                </a:lnTo>
                <a:lnTo>
                  <a:pt x="283" y="481"/>
                </a:lnTo>
                <a:lnTo>
                  <a:pt x="283" y="481"/>
                </a:lnTo>
                <a:close/>
                <a:moveTo>
                  <a:pt x="613" y="363"/>
                </a:moveTo>
                <a:lnTo>
                  <a:pt x="613" y="363"/>
                </a:lnTo>
                <a:lnTo>
                  <a:pt x="557" y="332"/>
                </a:lnTo>
                <a:lnTo>
                  <a:pt x="503" y="304"/>
                </a:lnTo>
                <a:lnTo>
                  <a:pt x="503" y="304"/>
                </a:lnTo>
                <a:lnTo>
                  <a:pt x="567" y="274"/>
                </a:lnTo>
                <a:lnTo>
                  <a:pt x="639" y="238"/>
                </a:lnTo>
                <a:lnTo>
                  <a:pt x="639" y="238"/>
                </a:lnTo>
                <a:lnTo>
                  <a:pt x="690" y="265"/>
                </a:lnTo>
                <a:lnTo>
                  <a:pt x="740" y="294"/>
                </a:lnTo>
                <a:lnTo>
                  <a:pt x="740" y="294"/>
                </a:lnTo>
                <a:lnTo>
                  <a:pt x="751" y="300"/>
                </a:lnTo>
                <a:lnTo>
                  <a:pt x="751" y="300"/>
                </a:lnTo>
                <a:lnTo>
                  <a:pt x="680" y="332"/>
                </a:lnTo>
                <a:lnTo>
                  <a:pt x="613" y="363"/>
                </a:lnTo>
                <a:lnTo>
                  <a:pt x="613" y="363"/>
                </a:lnTo>
                <a:close/>
                <a:moveTo>
                  <a:pt x="799" y="314"/>
                </a:moveTo>
                <a:lnTo>
                  <a:pt x="799" y="314"/>
                </a:lnTo>
                <a:lnTo>
                  <a:pt x="953" y="241"/>
                </a:lnTo>
                <a:lnTo>
                  <a:pt x="953" y="241"/>
                </a:lnTo>
                <a:lnTo>
                  <a:pt x="1024" y="282"/>
                </a:lnTo>
                <a:lnTo>
                  <a:pt x="1089" y="318"/>
                </a:lnTo>
                <a:lnTo>
                  <a:pt x="1089" y="318"/>
                </a:lnTo>
                <a:lnTo>
                  <a:pt x="1027" y="348"/>
                </a:lnTo>
                <a:lnTo>
                  <a:pt x="958" y="383"/>
                </a:lnTo>
                <a:lnTo>
                  <a:pt x="958" y="383"/>
                </a:lnTo>
                <a:lnTo>
                  <a:pt x="940" y="392"/>
                </a:lnTo>
                <a:lnTo>
                  <a:pt x="940" y="392"/>
                </a:lnTo>
                <a:lnTo>
                  <a:pt x="869" y="353"/>
                </a:lnTo>
                <a:lnTo>
                  <a:pt x="799" y="314"/>
                </a:lnTo>
                <a:lnTo>
                  <a:pt x="799" y="314"/>
                </a:lnTo>
                <a:close/>
                <a:moveTo>
                  <a:pt x="1236" y="500"/>
                </a:moveTo>
                <a:lnTo>
                  <a:pt x="1236" y="500"/>
                </a:lnTo>
                <a:lnTo>
                  <a:pt x="1221" y="500"/>
                </a:lnTo>
                <a:lnTo>
                  <a:pt x="1207" y="499"/>
                </a:lnTo>
                <a:lnTo>
                  <a:pt x="1175" y="493"/>
                </a:lnTo>
                <a:lnTo>
                  <a:pt x="1144" y="484"/>
                </a:lnTo>
                <a:lnTo>
                  <a:pt x="1109" y="472"/>
                </a:lnTo>
                <a:lnTo>
                  <a:pt x="1073" y="457"/>
                </a:lnTo>
                <a:lnTo>
                  <a:pt x="1035" y="440"/>
                </a:lnTo>
                <a:lnTo>
                  <a:pt x="996" y="421"/>
                </a:lnTo>
                <a:lnTo>
                  <a:pt x="956" y="401"/>
                </a:lnTo>
                <a:lnTo>
                  <a:pt x="956" y="401"/>
                </a:lnTo>
                <a:lnTo>
                  <a:pt x="1030" y="357"/>
                </a:lnTo>
                <a:lnTo>
                  <a:pt x="1065" y="339"/>
                </a:lnTo>
                <a:lnTo>
                  <a:pt x="1098" y="323"/>
                </a:lnTo>
                <a:lnTo>
                  <a:pt x="1098" y="323"/>
                </a:lnTo>
                <a:lnTo>
                  <a:pt x="1133" y="339"/>
                </a:lnTo>
                <a:lnTo>
                  <a:pt x="1168" y="356"/>
                </a:lnTo>
                <a:lnTo>
                  <a:pt x="1203" y="369"/>
                </a:lnTo>
                <a:lnTo>
                  <a:pt x="1237" y="381"/>
                </a:lnTo>
                <a:lnTo>
                  <a:pt x="1274" y="390"/>
                </a:lnTo>
                <a:lnTo>
                  <a:pt x="1310" y="396"/>
                </a:lnTo>
                <a:lnTo>
                  <a:pt x="1349" y="401"/>
                </a:lnTo>
                <a:lnTo>
                  <a:pt x="1390" y="402"/>
                </a:lnTo>
                <a:lnTo>
                  <a:pt x="1390" y="402"/>
                </a:lnTo>
                <a:lnTo>
                  <a:pt x="1413" y="401"/>
                </a:lnTo>
                <a:lnTo>
                  <a:pt x="1413" y="401"/>
                </a:lnTo>
                <a:lnTo>
                  <a:pt x="1411" y="412"/>
                </a:lnTo>
                <a:lnTo>
                  <a:pt x="1407" y="422"/>
                </a:lnTo>
                <a:lnTo>
                  <a:pt x="1402" y="433"/>
                </a:lnTo>
                <a:lnTo>
                  <a:pt x="1394" y="442"/>
                </a:lnTo>
                <a:lnTo>
                  <a:pt x="1387" y="451"/>
                </a:lnTo>
                <a:lnTo>
                  <a:pt x="1376" y="460"/>
                </a:lnTo>
                <a:lnTo>
                  <a:pt x="1366" y="466"/>
                </a:lnTo>
                <a:lnTo>
                  <a:pt x="1354" y="473"/>
                </a:lnTo>
                <a:lnTo>
                  <a:pt x="1342" y="479"/>
                </a:lnTo>
                <a:lnTo>
                  <a:pt x="1328" y="485"/>
                </a:lnTo>
                <a:lnTo>
                  <a:pt x="1314" y="490"/>
                </a:lnTo>
                <a:lnTo>
                  <a:pt x="1299" y="493"/>
                </a:lnTo>
                <a:lnTo>
                  <a:pt x="1268" y="499"/>
                </a:lnTo>
                <a:lnTo>
                  <a:pt x="1236" y="500"/>
                </a:lnTo>
                <a:lnTo>
                  <a:pt x="1236" y="500"/>
                </a:lnTo>
                <a:close/>
                <a:moveTo>
                  <a:pt x="1112" y="315"/>
                </a:moveTo>
                <a:lnTo>
                  <a:pt x="1112" y="315"/>
                </a:lnTo>
                <a:lnTo>
                  <a:pt x="1156" y="297"/>
                </a:lnTo>
                <a:lnTo>
                  <a:pt x="1175" y="289"/>
                </a:lnTo>
                <a:lnTo>
                  <a:pt x="1195" y="283"/>
                </a:lnTo>
                <a:lnTo>
                  <a:pt x="1215" y="279"/>
                </a:lnTo>
                <a:lnTo>
                  <a:pt x="1234" y="276"/>
                </a:lnTo>
                <a:lnTo>
                  <a:pt x="1252" y="273"/>
                </a:lnTo>
                <a:lnTo>
                  <a:pt x="1271" y="273"/>
                </a:lnTo>
                <a:lnTo>
                  <a:pt x="1271" y="273"/>
                </a:lnTo>
                <a:lnTo>
                  <a:pt x="1284" y="273"/>
                </a:lnTo>
                <a:lnTo>
                  <a:pt x="1298" y="274"/>
                </a:lnTo>
                <a:lnTo>
                  <a:pt x="1311" y="277"/>
                </a:lnTo>
                <a:lnTo>
                  <a:pt x="1323" y="280"/>
                </a:lnTo>
                <a:lnTo>
                  <a:pt x="1336" y="285"/>
                </a:lnTo>
                <a:lnTo>
                  <a:pt x="1348" y="289"/>
                </a:lnTo>
                <a:lnTo>
                  <a:pt x="1358" y="295"/>
                </a:lnTo>
                <a:lnTo>
                  <a:pt x="1369" y="303"/>
                </a:lnTo>
                <a:lnTo>
                  <a:pt x="1378" y="311"/>
                </a:lnTo>
                <a:lnTo>
                  <a:pt x="1387" y="320"/>
                </a:lnTo>
                <a:lnTo>
                  <a:pt x="1394" y="329"/>
                </a:lnTo>
                <a:lnTo>
                  <a:pt x="1401" y="339"/>
                </a:lnTo>
                <a:lnTo>
                  <a:pt x="1405" y="350"/>
                </a:lnTo>
                <a:lnTo>
                  <a:pt x="1410" y="362"/>
                </a:lnTo>
                <a:lnTo>
                  <a:pt x="1413" y="374"/>
                </a:lnTo>
                <a:lnTo>
                  <a:pt x="1414" y="387"/>
                </a:lnTo>
                <a:lnTo>
                  <a:pt x="1414" y="387"/>
                </a:lnTo>
                <a:lnTo>
                  <a:pt x="1390" y="389"/>
                </a:lnTo>
                <a:lnTo>
                  <a:pt x="1390" y="389"/>
                </a:lnTo>
                <a:lnTo>
                  <a:pt x="1351" y="387"/>
                </a:lnTo>
                <a:lnTo>
                  <a:pt x="1314" y="384"/>
                </a:lnTo>
                <a:lnTo>
                  <a:pt x="1280" y="377"/>
                </a:lnTo>
                <a:lnTo>
                  <a:pt x="1245" y="369"/>
                </a:lnTo>
                <a:lnTo>
                  <a:pt x="1212" y="359"/>
                </a:lnTo>
                <a:lnTo>
                  <a:pt x="1178" y="345"/>
                </a:lnTo>
                <a:lnTo>
                  <a:pt x="1145" y="332"/>
                </a:lnTo>
                <a:lnTo>
                  <a:pt x="1112" y="315"/>
                </a:lnTo>
                <a:lnTo>
                  <a:pt x="1112" y="315"/>
                </a:lnTo>
                <a:close/>
                <a:moveTo>
                  <a:pt x="1425" y="384"/>
                </a:moveTo>
                <a:lnTo>
                  <a:pt x="1425" y="384"/>
                </a:lnTo>
                <a:lnTo>
                  <a:pt x="1423" y="372"/>
                </a:lnTo>
                <a:lnTo>
                  <a:pt x="1420" y="359"/>
                </a:lnTo>
                <a:lnTo>
                  <a:pt x="1417" y="347"/>
                </a:lnTo>
                <a:lnTo>
                  <a:pt x="1411" y="335"/>
                </a:lnTo>
                <a:lnTo>
                  <a:pt x="1405" y="324"/>
                </a:lnTo>
                <a:lnTo>
                  <a:pt x="1397" y="314"/>
                </a:lnTo>
                <a:lnTo>
                  <a:pt x="1388" y="303"/>
                </a:lnTo>
                <a:lnTo>
                  <a:pt x="1378" y="294"/>
                </a:lnTo>
                <a:lnTo>
                  <a:pt x="1367" y="286"/>
                </a:lnTo>
                <a:lnTo>
                  <a:pt x="1355" y="280"/>
                </a:lnTo>
                <a:lnTo>
                  <a:pt x="1343" y="273"/>
                </a:lnTo>
                <a:lnTo>
                  <a:pt x="1330" y="268"/>
                </a:lnTo>
                <a:lnTo>
                  <a:pt x="1316" y="264"/>
                </a:lnTo>
                <a:lnTo>
                  <a:pt x="1301" y="261"/>
                </a:lnTo>
                <a:lnTo>
                  <a:pt x="1287" y="259"/>
                </a:lnTo>
                <a:lnTo>
                  <a:pt x="1271" y="259"/>
                </a:lnTo>
                <a:lnTo>
                  <a:pt x="1271" y="259"/>
                </a:lnTo>
                <a:lnTo>
                  <a:pt x="1251" y="259"/>
                </a:lnTo>
                <a:lnTo>
                  <a:pt x="1231" y="262"/>
                </a:lnTo>
                <a:lnTo>
                  <a:pt x="1212" y="267"/>
                </a:lnTo>
                <a:lnTo>
                  <a:pt x="1192" y="273"/>
                </a:lnTo>
                <a:lnTo>
                  <a:pt x="1171" y="280"/>
                </a:lnTo>
                <a:lnTo>
                  <a:pt x="1148" y="289"/>
                </a:lnTo>
                <a:lnTo>
                  <a:pt x="1103" y="311"/>
                </a:lnTo>
                <a:lnTo>
                  <a:pt x="1103" y="311"/>
                </a:lnTo>
                <a:lnTo>
                  <a:pt x="1038" y="276"/>
                </a:lnTo>
                <a:lnTo>
                  <a:pt x="967" y="235"/>
                </a:lnTo>
                <a:lnTo>
                  <a:pt x="967" y="235"/>
                </a:lnTo>
                <a:lnTo>
                  <a:pt x="1015" y="214"/>
                </a:lnTo>
                <a:lnTo>
                  <a:pt x="1061" y="194"/>
                </a:lnTo>
                <a:lnTo>
                  <a:pt x="1104" y="176"/>
                </a:lnTo>
                <a:lnTo>
                  <a:pt x="1148" y="163"/>
                </a:lnTo>
                <a:lnTo>
                  <a:pt x="1191" y="151"/>
                </a:lnTo>
                <a:lnTo>
                  <a:pt x="1231" y="142"/>
                </a:lnTo>
                <a:lnTo>
                  <a:pt x="1274" y="136"/>
                </a:lnTo>
                <a:lnTo>
                  <a:pt x="1295" y="134"/>
                </a:lnTo>
                <a:lnTo>
                  <a:pt x="1314" y="134"/>
                </a:lnTo>
                <a:lnTo>
                  <a:pt x="1314" y="134"/>
                </a:lnTo>
                <a:lnTo>
                  <a:pt x="1343" y="134"/>
                </a:lnTo>
                <a:lnTo>
                  <a:pt x="1367" y="137"/>
                </a:lnTo>
                <a:lnTo>
                  <a:pt x="1391" y="142"/>
                </a:lnTo>
                <a:lnTo>
                  <a:pt x="1413" y="148"/>
                </a:lnTo>
                <a:lnTo>
                  <a:pt x="1432" y="154"/>
                </a:lnTo>
                <a:lnTo>
                  <a:pt x="1449" y="163"/>
                </a:lnTo>
                <a:lnTo>
                  <a:pt x="1464" y="172"/>
                </a:lnTo>
                <a:lnTo>
                  <a:pt x="1478" y="182"/>
                </a:lnTo>
                <a:lnTo>
                  <a:pt x="1490" y="193"/>
                </a:lnTo>
                <a:lnTo>
                  <a:pt x="1499" y="203"/>
                </a:lnTo>
                <a:lnTo>
                  <a:pt x="1506" y="216"/>
                </a:lnTo>
                <a:lnTo>
                  <a:pt x="1514" y="228"/>
                </a:lnTo>
                <a:lnTo>
                  <a:pt x="1518" y="240"/>
                </a:lnTo>
                <a:lnTo>
                  <a:pt x="1521" y="252"/>
                </a:lnTo>
                <a:lnTo>
                  <a:pt x="1524" y="262"/>
                </a:lnTo>
                <a:lnTo>
                  <a:pt x="1524" y="274"/>
                </a:lnTo>
                <a:lnTo>
                  <a:pt x="1524" y="274"/>
                </a:lnTo>
                <a:lnTo>
                  <a:pt x="1524" y="283"/>
                </a:lnTo>
                <a:lnTo>
                  <a:pt x="1523" y="292"/>
                </a:lnTo>
                <a:lnTo>
                  <a:pt x="1517" y="311"/>
                </a:lnTo>
                <a:lnTo>
                  <a:pt x="1509" y="329"/>
                </a:lnTo>
                <a:lnTo>
                  <a:pt x="1497" y="344"/>
                </a:lnTo>
                <a:lnTo>
                  <a:pt x="1482" y="357"/>
                </a:lnTo>
                <a:lnTo>
                  <a:pt x="1465" y="369"/>
                </a:lnTo>
                <a:lnTo>
                  <a:pt x="1446" y="378"/>
                </a:lnTo>
                <a:lnTo>
                  <a:pt x="1425" y="384"/>
                </a:lnTo>
                <a:lnTo>
                  <a:pt x="1425" y="3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텍스트 개체 틀 2"/>
          <p:cNvSpPr txBox="1">
            <a:spLocks/>
          </p:cNvSpPr>
          <p:nvPr/>
        </p:nvSpPr>
        <p:spPr>
          <a:xfrm>
            <a:off x="2257425" y="3654970"/>
            <a:ext cx="7677150" cy="2523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algn="l">
              <a:buNone/>
              <a:defRPr lang="ko-KR" altLang="en-US" sz="2400" b="1" i="0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ahoma" panose="020B0604030504040204" pitchFamily="34" charset="0"/>
              </a:rPr>
              <a:t>Sheng Lan</a:t>
            </a:r>
            <a:endParaRPr lang="en-US" altLang="ko-KR" sz="2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ahoma" panose="020B0604030504040204" pitchFamily="34" charset="0"/>
            </a:endParaRPr>
          </a:p>
        </p:txBody>
      </p:sp>
      <p:sp>
        <p:nvSpPr>
          <p:cNvPr id="10" name="텍스트 개체 틀 2"/>
          <p:cNvSpPr txBox="1">
            <a:spLocks/>
          </p:cNvSpPr>
          <p:nvPr/>
        </p:nvSpPr>
        <p:spPr>
          <a:xfrm>
            <a:off x="2257425" y="4330425"/>
            <a:ext cx="7677150" cy="2523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algn="l">
              <a:buNone/>
              <a:defRPr lang="ko-KR" altLang="en-US" sz="2400" b="1" i="0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ahoma" panose="020B0604030504040204" pitchFamily="34" charset="0"/>
              </a:rPr>
              <a:t>Co-authors:</a:t>
            </a:r>
            <a:endParaRPr lang="en-US" altLang="ko-KR" sz="2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ahoma" panose="020B0604030504040204" pitchFamily="34" charset="0"/>
            </a:endParaRPr>
          </a:p>
        </p:txBody>
      </p:sp>
      <p:sp>
        <p:nvSpPr>
          <p:cNvPr id="11" name="텍스트 개체 틀 2"/>
          <p:cNvSpPr txBox="1">
            <a:spLocks/>
          </p:cNvSpPr>
          <p:nvPr/>
        </p:nvSpPr>
        <p:spPr>
          <a:xfrm>
            <a:off x="2257425" y="5005880"/>
            <a:ext cx="7677150" cy="2523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algn="l">
              <a:buNone/>
              <a:defRPr lang="ko-KR" altLang="en-US" sz="2400" b="1" i="0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ahoma" panose="020B0604030504040204" pitchFamily="34" charset="0"/>
              </a:rPr>
              <a:t>Bo Yuan,  </a:t>
            </a:r>
            <a:r>
              <a:rPr lang="en-US" altLang="zh-CN" sz="20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ahoma" panose="020B0604030504040204" pitchFamily="34" charset="0"/>
              </a:rPr>
              <a:t>Zhenhua</a:t>
            </a: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ahoma" panose="020B0604030504040204" pitchFamily="34" charset="0"/>
              </a:rPr>
              <a:t> </a:t>
            </a:r>
            <a:r>
              <a:rPr lang="en-US" altLang="zh-CN" sz="20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ahoma" panose="020B0604030504040204" pitchFamily="34" charset="0"/>
              </a:rPr>
              <a:t>Guo</a:t>
            </a:r>
            <a:endParaRPr lang="en-US" altLang="ko-KR" sz="2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ahoma" panose="020B0604030504040204" pitchFamily="34" charset="0"/>
            </a:endParaRPr>
          </a:p>
        </p:txBody>
      </p:sp>
      <p:sp>
        <p:nvSpPr>
          <p:cNvPr id="12" name="텍스트 개체 틀 2"/>
          <p:cNvSpPr txBox="1">
            <a:spLocks/>
          </p:cNvSpPr>
          <p:nvPr/>
        </p:nvSpPr>
        <p:spPr>
          <a:xfrm>
            <a:off x="2257425" y="5681334"/>
            <a:ext cx="7677150" cy="2523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algn="l">
              <a:buNone/>
              <a:defRPr lang="ko-KR" altLang="en-US" sz="2400" b="1" i="0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ahoma" panose="020B0604030504040204" pitchFamily="34" charset="0"/>
              </a:rPr>
              <a:t>Tsinghua University</a:t>
            </a:r>
            <a:endParaRPr lang="en-US" altLang="ko-KR" sz="2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31512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Displacement Field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proposed method changes the way of calculating the displacement field u.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346717" y="2010273"/>
                <a:ext cx="10643668" cy="343478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en-US" altLang="zh-CN" sz="1800" dirty="0" smtClean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Displacement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1800" dirty="0" smtClean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 in the proposed method is calculated based </a:t>
                </a:r>
                <a:r>
                  <a:rPr lang="en-US" altLang="zh-CN" sz="1800" dirty="0"/>
                  <a:t>on super-resolution </a:t>
                </a:r>
                <a:r>
                  <a:rPr lang="en-US" altLang="zh-CN" sz="1800" dirty="0"/>
                  <a:t>images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𝑆𝑅</m:t>
                        </m:r>
                      </m:sub>
                    </m:sSub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𝑆𝑅</m:t>
                        </m:r>
                      </m:sub>
                    </m:sSub>
                  </m:oMath>
                </a14:m>
                <a:r>
                  <a:rPr lang="en-US" altLang="zh-CN" sz="1800" dirty="0"/>
                  <a:t>) instead of original low resolution images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𝐿𝑅</m:t>
                        </m:r>
                      </m:sub>
                    </m:sSub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𝐿𝑅</m:t>
                        </m:r>
                      </m:sub>
                    </m:sSub>
                  </m:oMath>
                </a14:m>
                <a:r>
                  <a:rPr lang="en-US" altLang="zh-CN" sz="1800" dirty="0"/>
                  <a:t>)</a:t>
                </a:r>
                <a:r>
                  <a:rPr lang="zh-CN" altLang="en-US" sz="1800" dirty="0" smtClean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：</a:t>
                </a:r>
                <a:endParaRPr lang="en-US" altLang="zh-CN" sz="1800" dirty="0">
                  <a:latin typeface="Tahoma" panose="020B060403050404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defRPr/>
                </a:pPr>
                <a:endParaRPr lang="en-US" altLang="zh-CN" sz="1800" dirty="0" smtClean="0"/>
              </a:p>
              <a:p>
                <a:pPr marL="0" indent="0">
                  <a:defRPr/>
                </a:pPr>
                <a:endParaRPr lang="en-US" altLang="zh-CN" sz="1800" dirty="0" smtClean="0"/>
              </a:p>
              <a:p>
                <a:pPr marL="0" indent="0">
                  <a:defRPr/>
                </a:pPr>
                <a:r>
                  <a:rPr lang="en-US" altLang="zh-CN" sz="1800" dirty="0" smtClean="0"/>
                  <a:t>Loss function of the proposed method</a:t>
                </a:r>
                <a:r>
                  <a:rPr lang="zh-CN" altLang="en-US" sz="1800" dirty="0" smtClean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：</a:t>
                </a:r>
                <a:endParaRPr lang="en-US" altLang="zh-CN" sz="1800" dirty="0" smtClean="0">
                  <a:latin typeface="Tahoma" panose="020B060403050404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defRPr/>
                </a:pPr>
                <a:endParaRPr lang="en-US" altLang="zh-CN" sz="1800" dirty="0" smtClean="0">
                  <a:latin typeface="Tahoma" panose="020B060403050404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defRPr/>
                </a:pPr>
                <a:endParaRPr lang="en-US" altLang="zh-CN" sz="1800" dirty="0" smtClean="0">
                  <a:latin typeface="Tahoma" panose="020B060403050404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defRPr/>
                </a:pPr>
                <a:endParaRPr lang="en-US" altLang="zh-CN" sz="1800" dirty="0" smtClean="0"/>
              </a:p>
              <a:p>
                <a:pPr marL="0" indent="0">
                  <a:defRPr/>
                </a:pPr>
                <a:r>
                  <a:rPr lang="en-US" altLang="zh-CN" sz="1800" dirty="0" smtClean="0"/>
                  <a:t>By </a:t>
                </a:r>
                <a:r>
                  <a:rPr lang="en-US" altLang="zh-CN" sz="1800" dirty="0"/>
                  <a:t>producing the displacement field based on the super-resolution images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𝑆𝑅</m:t>
                        </m:r>
                      </m:sub>
                    </m:sSub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𝑆𝑅</m:t>
                        </m:r>
                      </m:sub>
                    </m:sSub>
                  </m:oMath>
                </a14:m>
                <a:r>
                  <a:rPr lang="en-US" altLang="zh-CN" sz="1800" dirty="0"/>
                  <a:t>, the obtained displacement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800" dirty="0"/>
                  <a:t> can be more accurate than the displacement field u calculated based on original low resolution images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𝐿𝑅</m:t>
                        </m:r>
                      </m:sub>
                    </m:sSub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𝐿𝑅</m:t>
                        </m:r>
                      </m:sub>
                    </m:sSub>
                  </m:oMath>
                </a14:m>
                <a:r>
                  <a:rPr lang="en-US" altLang="zh-CN" sz="1800" dirty="0"/>
                  <a:t>Loss terms of the </a:t>
                </a:r>
                <a:r>
                  <a:rPr lang="en-US" altLang="zh-CN" sz="1800" dirty="0" smtClean="0"/>
                  <a:t>CNN </a:t>
                </a:r>
                <a:r>
                  <a:rPr lang="en-US" altLang="zh-CN" sz="1800" dirty="0"/>
                  <a:t>branch .</a:t>
                </a:r>
                <a:endParaRPr lang="en-US" altLang="zh-CN" sz="1800" dirty="0" smtClean="0"/>
              </a:p>
            </p:txBody>
          </p:sp>
        </mc:Choice>
        <mc:Fallback>
          <p:sp>
            <p:nvSpPr>
              <p:cNvPr id="3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717" y="2010273"/>
                <a:ext cx="10643668" cy="3434786"/>
              </a:xfrm>
              <a:prstGeom prst="rect">
                <a:avLst/>
              </a:prstGeom>
              <a:blipFill rotWithShape="1">
                <a:blip r:embed="rId3"/>
                <a:stretch>
                  <a:fillRect l="-1375" t="-2309" r="-1775" b="-3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74" y="3653311"/>
            <a:ext cx="7581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37" y="2680921"/>
            <a:ext cx="1999228" cy="6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95462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3D </a:t>
            </a:r>
            <a:r>
              <a:rPr lang="en-US" dirty="0" smtClean="0"/>
              <a:t>T1-weight </a:t>
            </a:r>
            <a:r>
              <a:rPr lang="en-US" dirty="0"/>
              <a:t>MRI images from 40 young adults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which are split </a:t>
            </a:r>
            <a:r>
              <a:rPr lang="en-US" altLang="zh-CN" dirty="0"/>
              <a:t>into 64×64×64 </a:t>
            </a:r>
            <a:r>
              <a:rPr lang="en-US" altLang="zh-CN" dirty="0" smtClean="0"/>
              <a:t>patches as input of the framework.</a:t>
            </a:r>
            <a:endParaRPr lang="en-US" dirty="0"/>
          </a:p>
        </p:txBody>
      </p:sp>
      <p:graphicFrame>
        <p:nvGraphicFramePr>
          <p:cNvPr id="6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08572"/>
              </p:ext>
            </p:extLst>
          </p:nvPr>
        </p:nvGraphicFramePr>
        <p:xfrm>
          <a:off x="1899170" y="3086099"/>
          <a:ext cx="8004168" cy="295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456"/>
                <a:gridCol w="2931782"/>
                <a:gridCol w="3050930"/>
              </a:tblGrid>
              <a:tr h="426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dobe 고딕 Std B" panose="020B0800000000000000" pitchFamily="34" charset="-127"/>
                          <a:cs typeface="Times New Roman" panose="02020603050405020304" pitchFamily="18" charset="0"/>
                        </a:rPr>
                        <a:t>Evaluation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dobe 고딕 Std B" panose="020B0800000000000000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dobe 고딕 Std B" panose="020B0800000000000000" pitchFamily="34" charset="-127"/>
                          <a:cs typeface="Times New Roman" panose="02020603050405020304" pitchFamily="18" charset="0"/>
                        </a:rPr>
                        <a:t>Dice score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dobe 고딕 Std B" panose="020B0800000000000000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dobe 고딕 Std B" panose="020B0800000000000000" pitchFamily="34" charset="-127"/>
                          <a:cs typeface="Times New Roman" panose="02020603050405020304" pitchFamily="18" charset="0"/>
                        </a:rPr>
                        <a:t>MSE score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dobe 고딕 Std B" panose="020B0800000000000000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05067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No registration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0.585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0.488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3D Demons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0.633  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0.454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067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DCSRN +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3D Demons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dobe 고딕 Std B" panose="020B0800000000000000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0.648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0.417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067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FAIM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0.634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0.456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067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The Proposed Method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0.664</a:t>
                      </a:r>
                      <a:endParaRPr lang="en-US" altLang="ko-KR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0.409</a:t>
                      </a:r>
                      <a:endParaRPr lang="en-US" altLang="ko-KR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02452" y="2613031"/>
            <a:ext cx="5368874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Dice scores and MSE metrics are averaged with all the subjects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peed"/>
          <p:cNvSpPr txBox="1">
            <a:spLocks noChangeArrowheads="1"/>
          </p:cNvSpPr>
          <p:nvPr/>
        </p:nvSpPr>
        <p:spPr bwMode="auto">
          <a:xfrm>
            <a:off x="3402452" y="2177804"/>
            <a:ext cx="5643292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among deformable registration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61185" y="2103869"/>
            <a:ext cx="3469630" cy="421158"/>
            <a:chOff x="2943846" y="3589710"/>
            <a:chExt cx="1731446" cy="42115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43846" y="3589710"/>
              <a:ext cx="173144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43846" y="4010868"/>
              <a:ext cx="173144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458832" y="1888488"/>
            <a:ext cx="1274336" cy="195744"/>
            <a:chOff x="476700" y="4918135"/>
            <a:chExt cx="4051300" cy="622300"/>
          </a:xfrm>
        </p:grpSpPr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613225" y="4918135"/>
              <a:ext cx="1270000" cy="457200"/>
            </a:xfrm>
            <a:custGeom>
              <a:avLst/>
              <a:gdLst>
                <a:gd name="T0" fmla="*/ 512 w 800"/>
                <a:gd name="T1" fmla="*/ 70 h 288"/>
                <a:gd name="T2" fmla="*/ 464 w 800"/>
                <a:gd name="T3" fmla="*/ 92 h 288"/>
                <a:gd name="T4" fmla="*/ 374 w 800"/>
                <a:gd name="T5" fmla="*/ 148 h 288"/>
                <a:gd name="T6" fmla="*/ 288 w 800"/>
                <a:gd name="T7" fmla="*/ 208 h 288"/>
                <a:gd name="T8" fmla="*/ 220 w 800"/>
                <a:gd name="T9" fmla="*/ 248 h 288"/>
                <a:gd name="T10" fmla="*/ 172 w 800"/>
                <a:gd name="T11" fmla="*/ 270 h 288"/>
                <a:gd name="T12" fmla="*/ 148 w 800"/>
                <a:gd name="T13" fmla="*/ 278 h 288"/>
                <a:gd name="T14" fmla="*/ 118 w 800"/>
                <a:gd name="T15" fmla="*/ 282 h 288"/>
                <a:gd name="T16" fmla="*/ 86 w 800"/>
                <a:gd name="T17" fmla="*/ 280 h 288"/>
                <a:gd name="T18" fmla="*/ 58 w 800"/>
                <a:gd name="T19" fmla="*/ 270 h 288"/>
                <a:gd name="T20" fmla="*/ 32 w 800"/>
                <a:gd name="T21" fmla="*/ 254 h 288"/>
                <a:gd name="T22" fmla="*/ 24 w 800"/>
                <a:gd name="T23" fmla="*/ 246 h 288"/>
                <a:gd name="T24" fmla="*/ 18 w 800"/>
                <a:gd name="T25" fmla="*/ 238 h 288"/>
                <a:gd name="T26" fmla="*/ 14 w 800"/>
                <a:gd name="T27" fmla="*/ 212 h 288"/>
                <a:gd name="T28" fmla="*/ 20 w 800"/>
                <a:gd name="T29" fmla="*/ 192 h 288"/>
                <a:gd name="T30" fmla="*/ 26 w 800"/>
                <a:gd name="T31" fmla="*/ 186 h 288"/>
                <a:gd name="T32" fmla="*/ 36 w 800"/>
                <a:gd name="T33" fmla="*/ 190 h 288"/>
                <a:gd name="T34" fmla="*/ 42 w 800"/>
                <a:gd name="T35" fmla="*/ 188 h 288"/>
                <a:gd name="T36" fmla="*/ 46 w 800"/>
                <a:gd name="T37" fmla="*/ 182 h 288"/>
                <a:gd name="T38" fmla="*/ 44 w 800"/>
                <a:gd name="T39" fmla="*/ 174 h 288"/>
                <a:gd name="T40" fmla="*/ 42 w 800"/>
                <a:gd name="T41" fmla="*/ 170 h 288"/>
                <a:gd name="T42" fmla="*/ 30 w 800"/>
                <a:gd name="T43" fmla="*/ 166 h 288"/>
                <a:gd name="T44" fmla="*/ 12 w 800"/>
                <a:gd name="T45" fmla="*/ 174 h 288"/>
                <a:gd name="T46" fmla="*/ 8 w 800"/>
                <a:gd name="T47" fmla="*/ 178 h 288"/>
                <a:gd name="T48" fmla="*/ 2 w 800"/>
                <a:gd name="T49" fmla="*/ 194 h 288"/>
                <a:gd name="T50" fmla="*/ 2 w 800"/>
                <a:gd name="T51" fmla="*/ 214 h 288"/>
                <a:gd name="T52" fmla="*/ 8 w 800"/>
                <a:gd name="T53" fmla="*/ 236 h 288"/>
                <a:gd name="T54" fmla="*/ 16 w 800"/>
                <a:gd name="T55" fmla="*/ 248 h 288"/>
                <a:gd name="T56" fmla="*/ 40 w 800"/>
                <a:gd name="T57" fmla="*/ 270 h 288"/>
                <a:gd name="T58" fmla="*/ 70 w 800"/>
                <a:gd name="T59" fmla="*/ 282 h 288"/>
                <a:gd name="T60" fmla="*/ 104 w 800"/>
                <a:gd name="T61" fmla="*/ 288 h 288"/>
                <a:gd name="T62" fmla="*/ 136 w 800"/>
                <a:gd name="T63" fmla="*/ 288 h 288"/>
                <a:gd name="T64" fmla="*/ 224 w 800"/>
                <a:gd name="T65" fmla="*/ 264 h 288"/>
                <a:gd name="T66" fmla="*/ 306 w 800"/>
                <a:gd name="T67" fmla="*/ 226 h 288"/>
                <a:gd name="T68" fmla="*/ 386 w 800"/>
                <a:gd name="T69" fmla="*/ 182 h 288"/>
                <a:gd name="T70" fmla="*/ 502 w 800"/>
                <a:gd name="T71" fmla="*/ 110 h 288"/>
                <a:gd name="T72" fmla="*/ 582 w 800"/>
                <a:gd name="T73" fmla="*/ 66 h 288"/>
                <a:gd name="T74" fmla="*/ 664 w 800"/>
                <a:gd name="T75" fmla="*/ 30 h 288"/>
                <a:gd name="T76" fmla="*/ 754 w 800"/>
                <a:gd name="T77" fmla="*/ 8 h 288"/>
                <a:gd name="T78" fmla="*/ 800 w 800"/>
                <a:gd name="T79" fmla="*/ 4 h 288"/>
                <a:gd name="T80" fmla="*/ 800 w 800"/>
                <a:gd name="T81" fmla="*/ 0 h 288"/>
                <a:gd name="T82" fmla="*/ 724 w 800"/>
                <a:gd name="T83" fmla="*/ 6 h 288"/>
                <a:gd name="T84" fmla="*/ 652 w 800"/>
                <a:gd name="T85" fmla="*/ 22 h 288"/>
                <a:gd name="T86" fmla="*/ 582 w 800"/>
                <a:gd name="T87" fmla="*/ 46 h 288"/>
                <a:gd name="T88" fmla="*/ 512 w 800"/>
                <a:gd name="T89" fmla="*/ 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0" h="288">
                  <a:moveTo>
                    <a:pt x="512" y="70"/>
                  </a:moveTo>
                  <a:lnTo>
                    <a:pt x="512" y="70"/>
                  </a:lnTo>
                  <a:lnTo>
                    <a:pt x="488" y="80"/>
                  </a:lnTo>
                  <a:lnTo>
                    <a:pt x="464" y="92"/>
                  </a:lnTo>
                  <a:lnTo>
                    <a:pt x="418" y="118"/>
                  </a:lnTo>
                  <a:lnTo>
                    <a:pt x="374" y="148"/>
                  </a:lnTo>
                  <a:lnTo>
                    <a:pt x="332" y="178"/>
                  </a:lnTo>
                  <a:lnTo>
                    <a:pt x="288" y="208"/>
                  </a:lnTo>
                  <a:lnTo>
                    <a:pt x="244" y="234"/>
                  </a:lnTo>
                  <a:lnTo>
                    <a:pt x="220" y="248"/>
                  </a:lnTo>
                  <a:lnTo>
                    <a:pt x="196" y="260"/>
                  </a:lnTo>
                  <a:lnTo>
                    <a:pt x="172" y="270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32" y="282"/>
                  </a:lnTo>
                  <a:lnTo>
                    <a:pt x="118" y="282"/>
                  </a:lnTo>
                  <a:lnTo>
                    <a:pt x="102" y="282"/>
                  </a:lnTo>
                  <a:lnTo>
                    <a:pt x="86" y="280"/>
                  </a:lnTo>
                  <a:lnTo>
                    <a:pt x="72" y="274"/>
                  </a:lnTo>
                  <a:lnTo>
                    <a:pt x="58" y="270"/>
                  </a:lnTo>
                  <a:lnTo>
                    <a:pt x="44" y="262"/>
                  </a:lnTo>
                  <a:lnTo>
                    <a:pt x="32" y="254"/>
                  </a:lnTo>
                  <a:lnTo>
                    <a:pt x="32" y="254"/>
                  </a:lnTo>
                  <a:lnTo>
                    <a:pt x="24" y="246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6" y="224"/>
                  </a:lnTo>
                  <a:lnTo>
                    <a:pt x="14" y="212"/>
                  </a:lnTo>
                  <a:lnTo>
                    <a:pt x="18" y="198"/>
                  </a:lnTo>
                  <a:lnTo>
                    <a:pt x="20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30" y="190"/>
                  </a:lnTo>
                  <a:lnTo>
                    <a:pt x="36" y="190"/>
                  </a:lnTo>
                  <a:lnTo>
                    <a:pt x="38" y="190"/>
                  </a:lnTo>
                  <a:lnTo>
                    <a:pt x="42" y="188"/>
                  </a:lnTo>
                  <a:lnTo>
                    <a:pt x="42" y="188"/>
                  </a:lnTo>
                  <a:lnTo>
                    <a:pt x="46" y="182"/>
                  </a:lnTo>
                  <a:lnTo>
                    <a:pt x="46" y="178"/>
                  </a:lnTo>
                  <a:lnTo>
                    <a:pt x="44" y="174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36" y="166"/>
                  </a:lnTo>
                  <a:lnTo>
                    <a:pt x="30" y="166"/>
                  </a:lnTo>
                  <a:lnTo>
                    <a:pt x="22" y="168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8" y="178"/>
                  </a:lnTo>
                  <a:lnTo>
                    <a:pt x="4" y="186"/>
                  </a:lnTo>
                  <a:lnTo>
                    <a:pt x="2" y="194"/>
                  </a:lnTo>
                  <a:lnTo>
                    <a:pt x="0" y="204"/>
                  </a:lnTo>
                  <a:lnTo>
                    <a:pt x="2" y="214"/>
                  </a:lnTo>
                  <a:lnTo>
                    <a:pt x="4" y="224"/>
                  </a:lnTo>
                  <a:lnTo>
                    <a:pt x="8" y="236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26" y="260"/>
                  </a:lnTo>
                  <a:lnTo>
                    <a:pt x="40" y="270"/>
                  </a:lnTo>
                  <a:lnTo>
                    <a:pt x="54" y="278"/>
                  </a:lnTo>
                  <a:lnTo>
                    <a:pt x="70" y="282"/>
                  </a:lnTo>
                  <a:lnTo>
                    <a:pt x="86" y="286"/>
                  </a:lnTo>
                  <a:lnTo>
                    <a:pt x="104" y="288"/>
                  </a:lnTo>
                  <a:lnTo>
                    <a:pt x="136" y="288"/>
                  </a:lnTo>
                  <a:lnTo>
                    <a:pt x="136" y="288"/>
                  </a:lnTo>
                  <a:lnTo>
                    <a:pt x="180" y="278"/>
                  </a:lnTo>
                  <a:lnTo>
                    <a:pt x="224" y="264"/>
                  </a:lnTo>
                  <a:lnTo>
                    <a:pt x="266" y="246"/>
                  </a:lnTo>
                  <a:lnTo>
                    <a:pt x="306" y="226"/>
                  </a:lnTo>
                  <a:lnTo>
                    <a:pt x="346" y="204"/>
                  </a:lnTo>
                  <a:lnTo>
                    <a:pt x="386" y="182"/>
                  </a:lnTo>
                  <a:lnTo>
                    <a:pt x="464" y="134"/>
                  </a:lnTo>
                  <a:lnTo>
                    <a:pt x="502" y="110"/>
                  </a:lnTo>
                  <a:lnTo>
                    <a:pt x="542" y="86"/>
                  </a:lnTo>
                  <a:lnTo>
                    <a:pt x="582" y="66"/>
                  </a:lnTo>
                  <a:lnTo>
                    <a:pt x="622" y="46"/>
                  </a:lnTo>
                  <a:lnTo>
                    <a:pt x="664" y="30"/>
                  </a:lnTo>
                  <a:lnTo>
                    <a:pt x="708" y="18"/>
                  </a:lnTo>
                  <a:lnTo>
                    <a:pt x="754" y="8"/>
                  </a:lnTo>
                  <a:lnTo>
                    <a:pt x="776" y="6"/>
                  </a:lnTo>
                  <a:lnTo>
                    <a:pt x="800" y="4"/>
                  </a:lnTo>
                  <a:lnTo>
                    <a:pt x="800" y="0"/>
                  </a:lnTo>
                  <a:lnTo>
                    <a:pt x="800" y="0"/>
                  </a:lnTo>
                  <a:lnTo>
                    <a:pt x="762" y="2"/>
                  </a:lnTo>
                  <a:lnTo>
                    <a:pt x="724" y="6"/>
                  </a:lnTo>
                  <a:lnTo>
                    <a:pt x="688" y="14"/>
                  </a:lnTo>
                  <a:lnTo>
                    <a:pt x="652" y="22"/>
                  </a:lnTo>
                  <a:lnTo>
                    <a:pt x="616" y="34"/>
                  </a:lnTo>
                  <a:lnTo>
                    <a:pt x="582" y="46"/>
                  </a:lnTo>
                  <a:lnTo>
                    <a:pt x="512" y="70"/>
                  </a:lnTo>
                  <a:lnTo>
                    <a:pt x="512" y="7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1137100" y="5083235"/>
              <a:ext cx="1133475" cy="441325"/>
            </a:xfrm>
            <a:custGeom>
              <a:avLst/>
              <a:gdLst>
                <a:gd name="T0" fmla="*/ 692 w 714"/>
                <a:gd name="T1" fmla="*/ 36 h 278"/>
                <a:gd name="T2" fmla="*/ 656 w 714"/>
                <a:gd name="T3" fmla="*/ 10 h 278"/>
                <a:gd name="T4" fmla="*/ 614 w 714"/>
                <a:gd name="T5" fmla="*/ 2 h 278"/>
                <a:gd name="T6" fmla="*/ 568 w 714"/>
                <a:gd name="T7" fmla="*/ 2 h 278"/>
                <a:gd name="T8" fmla="*/ 524 w 714"/>
                <a:gd name="T9" fmla="*/ 10 h 278"/>
                <a:gd name="T10" fmla="*/ 490 w 714"/>
                <a:gd name="T11" fmla="*/ 24 h 278"/>
                <a:gd name="T12" fmla="*/ 424 w 714"/>
                <a:gd name="T13" fmla="*/ 56 h 278"/>
                <a:gd name="T14" fmla="*/ 330 w 714"/>
                <a:gd name="T15" fmla="*/ 112 h 278"/>
                <a:gd name="T16" fmla="*/ 204 w 714"/>
                <a:gd name="T17" fmla="*/ 190 h 278"/>
                <a:gd name="T18" fmla="*/ 140 w 714"/>
                <a:gd name="T19" fmla="*/ 224 h 278"/>
                <a:gd name="T20" fmla="*/ 72 w 714"/>
                <a:gd name="T21" fmla="*/ 252 h 278"/>
                <a:gd name="T22" fmla="*/ 0 w 714"/>
                <a:gd name="T23" fmla="*/ 272 h 278"/>
                <a:gd name="T24" fmla="*/ 0 w 714"/>
                <a:gd name="T25" fmla="*/ 274 h 278"/>
                <a:gd name="T26" fmla="*/ 0 w 714"/>
                <a:gd name="T27" fmla="*/ 278 h 278"/>
                <a:gd name="T28" fmla="*/ 116 w 714"/>
                <a:gd name="T29" fmla="*/ 246 h 278"/>
                <a:gd name="T30" fmla="*/ 228 w 714"/>
                <a:gd name="T31" fmla="*/ 202 h 278"/>
                <a:gd name="T32" fmla="*/ 334 w 714"/>
                <a:gd name="T33" fmla="*/ 146 h 278"/>
                <a:gd name="T34" fmla="*/ 436 w 714"/>
                <a:gd name="T35" fmla="*/ 82 h 278"/>
                <a:gd name="T36" fmla="*/ 464 w 714"/>
                <a:gd name="T37" fmla="*/ 66 h 278"/>
                <a:gd name="T38" fmla="*/ 526 w 714"/>
                <a:gd name="T39" fmla="*/ 32 h 278"/>
                <a:gd name="T40" fmla="*/ 576 w 714"/>
                <a:gd name="T41" fmla="*/ 16 h 278"/>
                <a:gd name="T42" fmla="*/ 610 w 714"/>
                <a:gd name="T43" fmla="*/ 12 h 278"/>
                <a:gd name="T44" fmla="*/ 642 w 714"/>
                <a:gd name="T45" fmla="*/ 16 h 278"/>
                <a:gd name="T46" fmla="*/ 674 w 714"/>
                <a:gd name="T47" fmla="*/ 32 h 278"/>
                <a:gd name="T48" fmla="*/ 688 w 714"/>
                <a:gd name="T49" fmla="*/ 42 h 278"/>
                <a:gd name="T50" fmla="*/ 692 w 714"/>
                <a:gd name="T51" fmla="*/ 50 h 278"/>
                <a:gd name="T52" fmla="*/ 698 w 714"/>
                <a:gd name="T53" fmla="*/ 74 h 278"/>
                <a:gd name="T54" fmla="*/ 694 w 714"/>
                <a:gd name="T55" fmla="*/ 94 h 278"/>
                <a:gd name="T56" fmla="*/ 690 w 714"/>
                <a:gd name="T57" fmla="*/ 100 h 278"/>
                <a:gd name="T58" fmla="*/ 680 w 714"/>
                <a:gd name="T59" fmla="*/ 96 h 278"/>
                <a:gd name="T60" fmla="*/ 674 w 714"/>
                <a:gd name="T61" fmla="*/ 100 h 278"/>
                <a:gd name="T62" fmla="*/ 670 w 714"/>
                <a:gd name="T63" fmla="*/ 106 h 278"/>
                <a:gd name="T64" fmla="*/ 674 w 714"/>
                <a:gd name="T65" fmla="*/ 114 h 278"/>
                <a:gd name="T66" fmla="*/ 676 w 714"/>
                <a:gd name="T67" fmla="*/ 118 h 278"/>
                <a:gd name="T68" fmla="*/ 688 w 714"/>
                <a:gd name="T69" fmla="*/ 122 h 278"/>
                <a:gd name="T70" fmla="*/ 706 w 714"/>
                <a:gd name="T71" fmla="*/ 110 h 278"/>
                <a:gd name="T72" fmla="*/ 710 w 714"/>
                <a:gd name="T73" fmla="*/ 106 h 278"/>
                <a:gd name="T74" fmla="*/ 714 w 714"/>
                <a:gd name="T75" fmla="*/ 90 h 278"/>
                <a:gd name="T76" fmla="*/ 712 w 714"/>
                <a:gd name="T77" fmla="*/ 68 h 278"/>
                <a:gd name="T78" fmla="*/ 700 w 714"/>
                <a:gd name="T79" fmla="*/ 46 h 278"/>
                <a:gd name="T80" fmla="*/ 692 w 714"/>
                <a:gd name="T81" fmla="*/ 3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4" h="278">
                  <a:moveTo>
                    <a:pt x="692" y="36"/>
                  </a:moveTo>
                  <a:lnTo>
                    <a:pt x="692" y="36"/>
                  </a:lnTo>
                  <a:lnTo>
                    <a:pt x="674" y="22"/>
                  </a:lnTo>
                  <a:lnTo>
                    <a:pt x="656" y="10"/>
                  </a:lnTo>
                  <a:lnTo>
                    <a:pt x="636" y="4"/>
                  </a:lnTo>
                  <a:lnTo>
                    <a:pt x="614" y="2"/>
                  </a:lnTo>
                  <a:lnTo>
                    <a:pt x="592" y="0"/>
                  </a:lnTo>
                  <a:lnTo>
                    <a:pt x="568" y="2"/>
                  </a:lnTo>
                  <a:lnTo>
                    <a:pt x="546" y="6"/>
                  </a:lnTo>
                  <a:lnTo>
                    <a:pt x="524" y="10"/>
                  </a:lnTo>
                  <a:lnTo>
                    <a:pt x="524" y="10"/>
                  </a:lnTo>
                  <a:lnTo>
                    <a:pt x="490" y="24"/>
                  </a:lnTo>
                  <a:lnTo>
                    <a:pt x="456" y="38"/>
                  </a:lnTo>
                  <a:lnTo>
                    <a:pt x="424" y="56"/>
                  </a:lnTo>
                  <a:lnTo>
                    <a:pt x="392" y="74"/>
                  </a:lnTo>
                  <a:lnTo>
                    <a:pt x="330" y="112"/>
                  </a:lnTo>
                  <a:lnTo>
                    <a:pt x="268" y="152"/>
                  </a:lnTo>
                  <a:lnTo>
                    <a:pt x="204" y="190"/>
                  </a:lnTo>
                  <a:lnTo>
                    <a:pt x="172" y="208"/>
                  </a:lnTo>
                  <a:lnTo>
                    <a:pt x="140" y="224"/>
                  </a:lnTo>
                  <a:lnTo>
                    <a:pt x="106" y="240"/>
                  </a:lnTo>
                  <a:lnTo>
                    <a:pt x="72" y="252"/>
                  </a:lnTo>
                  <a:lnTo>
                    <a:pt x="36" y="264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60" y="264"/>
                  </a:lnTo>
                  <a:lnTo>
                    <a:pt x="116" y="246"/>
                  </a:lnTo>
                  <a:lnTo>
                    <a:pt x="172" y="226"/>
                  </a:lnTo>
                  <a:lnTo>
                    <a:pt x="228" y="202"/>
                  </a:lnTo>
                  <a:lnTo>
                    <a:pt x="280" y="174"/>
                  </a:lnTo>
                  <a:lnTo>
                    <a:pt x="334" y="146"/>
                  </a:lnTo>
                  <a:lnTo>
                    <a:pt x="384" y="114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64" y="66"/>
                  </a:lnTo>
                  <a:lnTo>
                    <a:pt x="494" y="48"/>
                  </a:lnTo>
                  <a:lnTo>
                    <a:pt x="526" y="32"/>
                  </a:lnTo>
                  <a:lnTo>
                    <a:pt x="560" y="20"/>
                  </a:lnTo>
                  <a:lnTo>
                    <a:pt x="576" y="16"/>
                  </a:lnTo>
                  <a:lnTo>
                    <a:pt x="594" y="12"/>
                  </a:lnTo>
                  <a:lnTo>
                    <a:pt x="610" y="12"/>
                  </a:lnTo>
                  <a:lnTo>
                    <a:pt x="626" y="12"/>
                  </a:lnTo>
                  <a:lnTo>
                    <a:pt x="642" y="16"/>
                  </a:lnTo>
                  <a:lnTo>
                    <a:pt x="658" y="22"/>
                  </a:lnTo>
                  <a:lnTo>
                    <a:pt x="674" y="32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2" y="50"/>
                  </a:lnTo>
                  <a:lnTo>
                    <a:pt x="692" y="50"/>
                  </a:lnTo>
                  <a:lnTo>
                    <a:pt x="696" y="62"/>
                  </a:lnTo>
                  <a:lnTo>
                    <a:pt x="698" y="74"/>
                  </a:lnTo>
                  <a:lnTo>
                    <a:pt x="698" y="88"/>
                  </a:lnTo>
                  <a:lnTo>
                    <a:pt x="694" y="94"/>
                  </a:lnTo>
                  <a:lnTo>
                    <a:pt x="690" y="100"/>
                  </a:lnTo>
                  <a:lnTo>
                    <a:pt x="690" y="100"/>
                  </a:lnTo>
                  <a:lnTo>
                    <a:pt x="686" y="96"/>
                  </a:lnTo>
                  <a:lnTo>
                    <a:pt x="680" y="96"/>
                  </a:lnTo>
                  <a:lnTo>
                    <a:pt x="678" y="98"/>
                  </a:lnTo>
                  <a:lnTo>
                    <a:pt x="674" y="100"/>
                  </a:lnTo>
                  <a:lnTo>
                    <a:pt x="674" y="100"/>
                  </a:lnTo>
                  <a:lnTo>
                    <a:pt x="670" y="106"/>
                  </a:lnTo>
                  <a:lnTo>
                    <a:pt x="670" y="112"/>
                  </a:lnTo>
                  <a:lnTo>
                    <a:pt x="674" y="114"/>
                  </a:lnTo>
                  <a:lnTo>
                    <a:pt x="676" y="118"/>
                  </a:lnTo>
                  <a:lnTo>
                    <a:pt x="676" y="118"/>
                  </a:lnTo>
                  <a:lnTo>
                    <a:pt x="682" y="120"/>
                  </a:lnTo>
                  <a:lnTo>
                    <a:pt x="688" y="122"/>
                  </a:lnTo>
                  <a:lnTo>
                    <a:pt x="698" y="118"/>
                  </a:lnTo>
                  <a:lnTo>
                    <a:pt x="706" y="110"/>
                  </a:lnTo>
                  <a:lnTo>
                    <a:pt x="706" y="110"/>
                  </a:lnTo>
                  <a:lnTo>
                    <a:pt x="710" y="106"/>
                  </a:lnTo>
                  <a:lnTo>
                    <a:pt x="712" y="98"/>
                  </a:lnTo>
                  <a:lnTo>
                    <a:pt x="714" y="90"/>
                  </a:lnTo>
                  <a:lnTo>
                    <a:pt x="714" y="80"/>
                  </a:lnTo>
                  <a:lnTo>
                    <a:pt x="712" y="68"/>
                  </a:lnTo>
                  <a:lnTo>
                    <a:pt x="708" y="58"/>
                  </a:lnTo>
                  <a:lnTo>
                    <a:pt x="700" y="46"/>
                  </a:lnTo>
                  <a:lnTo>
                    <a:pt x="692" y="36"/>
                  </a:lnTo>
                  <a:lnTo>
                    <a:pt x="692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476700" y="4930835"/>
              <a:ext cx="1924050" cy="609600"/>
            </a:xfrm>
            <a:custGeom>
              <a:avLst/>
              <a:gdLst>
                <a:gd name="T0" fmla="*/ 1182 w 1212"/>
                <a:gd name="T1" fmla="*/ 100 h 384"/>
                <a:gd name="T2" fmla="*/ 1118 w 1212"/>
                <a:gd name="T3" fmla="*/ 44 h 384"/>
                <a:gd name="T4" fmla="*/ 1004 w 1212"/>
                <a:gd name="T5" fmla="*/ 14 h 384"/>
                <a:gd name="T6" fmla="*/ 906 w 1212"/>
                <a:gd name="T7" fmla="*/ 30 h 384"/>
                <a:gd name="T8" fmla="*/ 726 w 1212"/>
                <a:gd name="T9" fmla="*/ 102 h 384"/>
                <a:gd name="T10" fmla="*/ 478 w 1212"/>
                <a:gd name="T11" fmla="*/ 260 h 384"/>
                <a:gd name="T12" fmla="*/ 304 w 1212"/>
                <a:gd name="T13" fmla="*/ 350 h 384"/>
                <a:gd name="T14" fmla="*/ 222 w 1212"/>
                <a:gd name="T15" fmla="*/ 362 h 384"/>
                <a:gd name="T16" fmla="*/ 114 w 1212"/>
                <a:gd name="T17" fmla="*/ 344 h 384"/>
                <a:gd name="T18" fmla="*/ 52 w 1212"/>
                <a:gd name="T19" fmla="*/ 300 h 384"/>
                <a:gd name="T20" fmla="*/ 10 w 1212"/>
                <a:gd name="T21" fmla="*/ 216 h 384"/>
                <a:gd name="T22" fmla="*/ 12 w 1212"/>
                <a:gd name="T23" fmla="*/ 150 h 384"/>
                <a:gd name="T24" fmla="*/ 52 w 1212"/>
                <a:gd name="T25" fmla="*/ 78 h 384"/>
                <a:gd name="T26" fmla="*/ 100 w 1212"/>
                <a:gd name="T27" fmla="*/ 38 h 384"/>
                <a:gd name="T28" fmla="*/ 204 w 1212"/>
                <a:gd name="T29" fmla="*/ 10 h 384"/>
                <a:gd name="T30" fmla="*/ 310 w 1212"/>
                <a:gd name="T31" fmla="*/ 30 h 384"/>
                <a:gd name="T32" fmla="*/ 334 w 1212"/>
                <a:gd name="T33" fmla="*/ 58 h 384"/>
                <a:gd name="T34" fmla="*/ 336 w 1212"/>
                <a:gd name="T35" fmla="*/ 80 h 384"/>
                <a:gd name="T36" fmla="*/ 322 w 1212"/>
                <a:gd name="T37" fmla="*/ 88 h 384"/>
                <a:gd name="T38" fmla="*/ 328 w 1212"/>
                <a:gd name="T39" fmla="*/ 100 h 384"/>
                <a:gd name="T40" fmla="*/ 344 w 1212"/>
                <a:gd name="T41" fmla="*/ 100 h 384"/>
                <a:gd name="T42" fmla="*/ 356 w 1212"/>
                <a:gd name="T43" fmla="*/ 74 h 384"/>
                <a:gd name="T44" fmla="*/ 340 w 1212"/>
                <a:gd name="T45" fmla="*/ 42 h 384"/>
                <a:gd name="T46" fmla="*/ 340 w 1212"/>
                <a:gd name="T47" fmla="*/ 40 h 384"/>
                <a:gd name="T48" fmla="*/ 332 w 1212"/>
                <a:gd name="T49" fmla="*/ 34 h 384"/>
                <a:gd name="T50" fmla="*/ 288 w 1212"/>
                <a:gd name="T51" fmla="*/ 12 h 384"/>
                <a:gd name="T52" fmla="*/ 190 w 1212"/>
                <a:gd name="T53" fmla="*/ 2 h 384"/>
                <a:gd name="T54" fmla="*/ 116 w 1212"/>
                <a:gd name="T55" fmla="*/ 20 h 384"/>
                <a:gd name="T56" fmla="*/ 28 w 1212"/>
                <a:gd name="T57" fmla="*/ 96 h 384"/>
                <a:gd name="T58" fmla="*/ 2 w 1212"/>
                <a:gd name="T59" fmla="*/ 164 h 384"/>
                <a:gd name="T60" fmla="*/ 6 w 1212"/>
                <a:gd name="T61" fmla="*/ 230 h 384"/>
                <a:gd name="T62" fmla="*/ 56 w 1212"/>
                <a:gd name="T63" fmla="*/ 314 h 384"/>
                <a:gd name="T64" fmla="*/ 122 w 1212"/>
                <a:gd name="T65" fmla="*/ 354 h 384"/>
                <a:gd name="T66" fmla="*/ 230 w 1212"/>
                <a:gd name="T67" fmla="*/ 372 h 384"/>
                <a:gd name="T68" fmla="*/ 308 w 1212"/>
                <a:gd name="T69" fmla="*/ 356 h 384"/>
                <a:gd name="T70" fmla="*/ 498 w 1212"/>
                <a:gd name="T71" fmla="*/ 278 h 384"/>
                <a:gd name="T72" fmla="*/ 674 w 1212"/>
                <a:gd name="T73" fmla="*/ 170 h 384"/>
                <a:gd name="T74" fmla="*/ 832 w 1212"/>
                <a:gd name="T75" fmla="*/ 72 h 384"/>
                <a:gd name="T76" fmla="*/ 940 w 1212"/>
                <a:gd name="T77" fmla="*/ 28 h 384"/>
                <a:gd name="T78" fmla="*/ 1012 w 1212"/>
                <a:gd name="T79" fmla="*/ 22 h 384"/>
                <a:gd name="T80" fmla="*/ 1122 w 1212"/>
                <a:gd name="T81" fmla="*/ 54 h 384"/>
                <a:gd name="T82" fmla="*/ 1196 w 1212"/>
                <a:gd name="T83" fmla="*/ 140 h 384"/>
                <a:gd name="T84" fmla="*/ 1204 w 1212"/>
                <a:gd name="T85" fmla="*/ 208 h 384"/>
                <a:gd name="T86" fmla="*/ 1172 w 1212"/>
                <a:gd name="T87" fmla="*/ 296 h 384"/>
                <a:gd name="T88" fmla="*/ 1132 w 1212"/>
                <a:gd name="T89" fmla="*/ 334 h 384"/>
                <a:gd name="T90" fmla="*/ 1048 w 1212"/>
                <a:gd name="T91" fmla="*/ 372 h 384"/>
                <a:gd name="T92" fmla="*/ 920 w 1212"/>
                <a:gd name="T93" fmla="*/ 366 h 384"/>
                <a:gd name="T94" fmla="*/ 904 w 1212"/>
                <a:gd name="T95" fmla="*/ 354 h 384"/>
                <a:gd name="T96" fmla="*/ 886 w 1212"/>
                <a:gd name="T97" fmla="*/ 320 h 384"/>
                <a:gd name="T98" fmla="*/ 898 w 1212"/>
                <a:gd name="T99" fmla="*/ 310 h 384"/>
                <a:gd name="T100" fmla="*/ 902 w 1212"/>
                <a:gd name="T101" fmla="*/ 298 h 384"/>
                <a:gd name="T102" fmla="*/ 890 w 1212"/>
                <a:gd name="T103" fmla="*/ 290 h 384"/>
                <a:gd name="T104" fmla="*/ 868 w 1212"/>
                <a:gd name="T105" fmla="*/ 310 h 384"/>
                <a:gd name="T106" fmla="*/ 880 w 1212"/>
                <a:gd name="T107" fmla="*/ 346 h 384"/>
                <a:gd name="T108" fmla="*/ 908 w 1212"/>
                <a:gd name="T109" fmla="*/ 368 h 384"/>
                <a:gd name="T110" fmla="*/ 992 w 1212"/>
                <a:gd name="T111" fmla="*/ 384 h 384"/>
                <a:gd name="T112" fmla="*/ 1104 w 1212"/>
                <a:gd name="T113" fmla="*/ 360 h 384"/>
                <a:gd name="T114" fmla="*/ 1158 w 1212"/>
                <a:gd name="T115" fmla="*/ 324 h 384"/>
                <a:gd name="T116" fmla="*/ 1188 w 1212"/>
                <a:gd name="T117" fmla="*/ 284 h 384"/>
                <a:gd name="T118" fmla="*/ 1212 w 1212"/>
                <a:gd name="T119" fmla="*/ 206 h 384"/>
                <a:gd name="T120" fmla="*/ 1198 w 1212"/>
                <a:gd name="T121" fmla="*/ 12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2" h="384">
                  <a:moveTo>
                    <a:pt x="1198" y="126"/>
                  </a:moveTo>
                  <a:lnTo>
                    <a:pt x="1198" y="126"/>
                  </a:lnTo>
                  <a:lnTo>
                    <a:pt x="1190" y="112"/>
                  </a:lnTo>
                  <a:lnTo>
                    <a:pt x="1182" y="100"/>
                  </a:lnTo>
                  <a:lnTo>
                    <a:pt x="1174" y="88"/>
                  </a:lnTo>
                  <a:lnTo>
                    <a:pt x="1164" y="78"/>
                  </a:lnTo>
                  <a:lnTo>
                    <a:pt x="1142" y="60"/>
                  </a:lnTo>
                  <a:lnTo>
                    <a:pt x="1118" y="44"/>
                  </a:lnTo>
                  <a:lnTo>
                    <a:pt x="1090" y="32"/>
                  </a:lnTo>
                  <a:lnTo>
                    <a:pt x="1062" y="24"/>
                  </a:lnTo>
                  <a:lnTo>
                    <a:pt x="1034" y="18"/>
                  </a:lnTo>
                  <a:lnTo>
                    <a:pt x="1004" y="14"/>
                  </a:lnTo>
                  <a:lnTo>
                    <a:pt x="1004" y="14"/>
                  </a:lnTo>
                  <a:lnTo>
                    <a:pt x="980" y="16"/>
                  </a:lnTo>
                  <a:lnTo>
                    <a:pt x="954" y="20"/>
                  </a:lnTo>
                  <a:lnTo>
                    <a:pt x="906" y="30"/>
                  </a:lnTo>
                  <a:lnTo>
                    <a:pt x="860" y="42"/>
                  </a:lnTo>
                  <a:lnTo>
                    <a:pt x="814" y="60"/>
                  </a:lnTo>
                  <a:lnTo>
                    <a:pt x="770" y="80"/>
                  </a:lnTo>
                  <a:lnTo>
                    <a:pt x="726" y="102"/>
                  </a:lnTo>
                  <a:lnTo>
                    <a:pt x="684" y="126"/>
                  </a:lnTo>
                  <a:lnTo>
                    <a:pt x="642" y="152"/>
                  </a:lnTo>
                  <a:lnTo>
                    <a:pt x="560" y="206"/>
                  </a:lnTo>
                  <a:lnTo>
                    <a:pt x="478" y="260"/>
                  </a:lnTo>
                  <a:lnTo>
                    <a:pt x="436" y="284"/>
                  </a:lnTo>
                  <a:lnTo>
                    <a:pt x="392" y="308"/>
                  </a:lnTo>
                  <a:lnTo>
                    <a:pt x="350" y="330"/>
                  </a:lnTo>
                  <a:lnTo>
                    <a:pt x="304" y="350"/>
                  </a:lnTo>
                  <a:lnTo>
                    <a:pt x="304" y="350"/>
                  </a:lnTo>
                  <a:lnTo>
                    <a:pt x="278" y="356"/>
                  </a:lnTo>
                  <a:lnTo>
                    <a:pt x="250" y="360"/>
                  </a:lnTo>
                  <a:lnTo>
                    <a:pt x="222" y="362"/>
                  </a:lnTo>
                  <a:lnTo>
                    <a:pt x="194" y="362"/>
                  </a:lnTo>
                  <a:lnTo>
                    <a:pt x="166" y="358"/>
                  </a:lnTo>
                  <a:lnTo>
                    <a:pt x="140" y="352"/>
                  </a:lnTo>
                  <a:lnTo>
                    <a:pt x="114" y="344"/>
                  </a:lnTo>
                  <a:lnTo>
                    <a:pt x="90" y="330"/>
                  </a:lnTo>
                  <a:lnTo>
                    <a:pt x="90" y="330"/>
                  </a:lnTo>
                  <a:lnTo>
                    <a:pt x="70" y="316"/>
                  </a:lnTo>
                  <a:lnTo>
                    <a:pt x="52" y="300"/>
                  </a:lnTo>
                  <a:lnTo>
                    <a:pt x="38" y="280"/>
                  </a:lnTo>
                  <a:lnTo>
                    <a:pt x="26" y="260"/>
                  </a:lnTo>
                  <a:lnTo>
                    <a:pt x="16" y="238"/>
                  </a:lnTo>
                  <a:lnTo>
                    <a:pt x="10" y="216"/>
                  </a:lnTo>
                  <a:lnTo>
                    <a:pt x="8" y="194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2" y="150"/>
                  </a:lnTo>
                  <a:lnTo>
                    <a:pt x="18" y="130"/>
                  </a:lnTo>
                  <a:lnTo>
                    <a:pt x="26" y="112"/>
                  </a:lnTo>
                  <a:lnTo>
                    <a:pt x="38" y="94"/>
                  </a:lnTo>
                  <a:lnTo>
                    <a:pt x="52" y="78"/>
                  </a:lnTo>
                  <a:lnTo>
                    <a:pt x="66" y="64"/>
                  </a:lnTo>
                  <a:lnTo>
                    <a:pt x="82" y="50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24" y="26"/>
                  </a:lnTo>
                  <a:lnTo>
                    <a:pt x="148" y="18"/>
                  </a:lnTo>
                  <a:lnTo>
                    <a:pt x="176" y="12"/>
                  </a:lnTo>
                  <a:lnTo>
                    <a:pt x="204" y="10"/>
                  </a:lnTo>
                  <a:lnTo>
                    <a:pt x="232" y="10"/>
                  </a:lnTo>
                  <a:lnTo>
                    <a:pt x="258" y="14"/>
                  </a:lnTo>
                  <a:lnTo>
                    <a:pt x="286" y="20"/>
                  </a:lnTo>
                  <a:lnTo>
                    <a:pt x="310" y="30"/>
                  </a:lnTo>
                  <a:lnTo>
                    <a:pt x="310" y="30"/>
                  </a:lnTo>
                  <a:lnTo>
                    <a:pt x="320" y="40"/>
                  </a:lnTo>
                  <a:lnTo>
                    <a:pt x="330" y="50"/>
                  </a:lnTo>
                  <a:lnTo>
                    <a:pt x="334" y="58"/>
                  </a:lnTo>
                  <a:lnTo>
                    <a:pt x="336" y="64"/>
                  </a:lnTo>
                  <a:lnTo>
                    <a:pt x="338" y="72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0" y="80"/>
                  </a:lnTo>
                  <a:lnTo>
                    <a:pt x="326" y="82"/>
                  </a:lnTo>
                  <a:lnTo>
                    <a:pt x="324" y="84"/>
                  </a:lnTo>
                  <a:lnTo>
                    <a:pt x="322" y="88"/>
                  </a:lnTo>
                  <a:lnTo>
                    <a:pt x="322" y="88"/>
                  </a:lnTo>
                  <a:lnTo>
                    <a:pt x="322" y="94"/>
                  </a:lnTo>
                  <a:lnTo>
                    <a:pt x="324" y="98"/>
                  </a:lnTo>
                  <a:lnTo>
                    <a:pt x="328" y="100"/>
                  </a:lnTo>
                  <a:lnTo>
                    <a:pt x="332" y="102"/>
                  </a:lnTo>
                  <a:lnTo>
                    <a:pt x="332" y="102"/>
                  </a:lnTo>
                  <a:lnTo>
                    <a:pt x="338" y="102"/>
                  </a:lnTo>
                  <a:lnTo>
                    <a:pt x="344" y="100"/>
                  </a:lnTo>
                  <a:lnTo>
                    <a:pt x="350" y="92"/>
                  </a:lnTo>
                  <a:lnTo>
                    <a:pt x="354" y="82"/>
                  </a:lnTo>
                  <a:lnTo>
                    <a:pt x="354" y="82"/>
                  </a:lnTo>
                  <a:lnTo>
                    <a:pt x="356" y="74"/>
                  </a:lnTo>
                  <a:lnTo>
                    <a:pt x="354" y="64"/>
                  </a:lnTo>
                  <a:lnTo>
                    <a:pt x="348" y="52"/>
                  </a:lnTo>
                  <a:lnTo>
                    <a:pt x="340" y="42"/>
                  </a:lnTo>
                  <a:lnTo>
                    <a:pt x="340" y="42"/>
                  </a:lnTo>
                  <a:lnTo>
                    <a:pt x="340" y="42"/>
                  </a:lnTo>
                  <a:lnTo>
                    <a:pt x="340" y="42"/>
                  </a:lnTo>
                  <a:lnTo>
                    <a:pt x="340" y="40"/>
                  </a:lnTo>
                  <a:lnTo>
                    <a:pt x="340" y="40"/>
                  </a:lnTo>
                  <a:lnTo>
                    <a:pt x="332" y="34"/>
                  </a:lnTo>
                  <a:lnTo>
                    <a:pt x="332" y="34"/>
                  </a:lnTo>
                  <a:lnTo>
                    <a:pt x="332" y="34"/>
                  </a:lnTo>
                  <a:lnTo>
                    <a:pt x="332" y="34"/>
                  </a:lnTo>
                  <a:lnTo>
                    <a:pt x="328" y="32"/>
                  </a:lnTo>
                  <a:lnTo>
                    <a:pt x="328" y="32"/>
                  </a:lnTo>
                  <a:lnTo>
                    <a:pt x="310" y="20"/>
                  </a:lnTo>
                  <a:lnTo>
                    <a:pt x="288" y="12"/>
                  </a:lnTo>
                  <a:lnTo>
                    <a:pt x="264" y="6"/>
                  </a:lnTo>
                  <a:lnTo>
                    <a:pt x="240" y="2"/>
                  </a:lnTo>
                  <a:lnTo>
                    <a:pt x="216" y="0"/>
                  </a:lnTo>
                  <a:lnTo>
                    <a:pt x="190" y="2"/>
                  </a:lnTo>
                  <a:lnTo>
                    <a:pt x="166" y="6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16" y="20"/>
                  </a:lnTo>
                  <a:lnTo>
                    <a:pt x="90" y="34"/>
                  </a:lnTo>
                  <a:lnTo>
                    <a:pt x="66" y="52"/>
                  </a:lnTo>
                  <a:lnTo>
                    <a:pt x="46" y="72"/>
                  </a:lnTo>
                  <a:lnTo>
                    <a:pt x="28" y="96"/>
                  </a:lnTo>
                  <a:lnTo>
                    <a:pt x="14" y="122"/>
                  </a:lnTo>
                  <a:lnTo>
                    <a:pt x="8" y="136"/>
                  </a:lnTo>
                  <a:lnTo>
                    <a:pt x="4" y="150"/>
                  </a:lnTo>
                  <a:lnTo>
                    <a:pt x="2" y="16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206"/>
                  </a:lnTo>
                  <a:lnTo>
                    <a:pt x="6" y="230"/>
                  </a:lnTo>
                  <a:lnTo>
                    <a:pt x="14" y="254"/>
                  </a:lnTo>
                  <a:lnTo>
                    <a:pt x="26" y="276"/>
                  </a:lnTo>
                  <a:lnTo>
                    <a:pt x="40" y="296"/>
                  </a:lnTo>
                  <a:lnTo>
                    <a:pt x="56" y="314"/>
                  </a:lnTo>
                  <a:lnTo>
                    <a:pt x="76" y="330"/>
                  </a:lnTo>
                  <a:lnTo>
                    <a:pt x="98" y="344"/>
                  </a:lnTo>
                  <a:lnTo>
                    <a:pt x="98" y="344"/>
                  </a:lnTo>
                  <a:lnTo>
                    <a:pt x="122" y="354"/>
                  </a:lnTo>
                  <a:lnTo>
                    <a:pt x="148" y="362"/>
                  </a:lnTo>
                  <a:lnTo>
                    <a:pt x="174" y="368"/>
                  </a:lnTo>
                  <a:lnTo>
                    <a:pt x="202" y="370"/>
                  </a:lnTo>
                  <a:lnTo>
                    <a:pt x="230" y="372"/>
                  </a:lnTo>
                  <a:lnTo>
                    <a:pt x="256" y="370"/>
                  </a:lnTo>
                  <a:lnTo>
                    <a:pt x="284" y="364"/>
                  </a:lnTo>
                  <a:lnTo>
                    <a:pt x="308" y="356"/>
                  </a:lnTo>
                  <a:lnTo>
                    <a:pt x="308" y="356"/>
                  </a:lnTo>
                  <a:lnTo>
                    <a:pt x="358" y="342"/>
                  </a:lnTo>
                  <a:lnTo>
                    <a:pt x="406" y="324"/>
                  </a:lnTo>
                  <a:lnTo>
                    <a:pt x="452" y="302"/>
                  </a:lnTo>
                  <a:lnTo>
                    <a:pt x="498" y="278"/>
                  </a:lnTo>
                  <a:lnTo>
                    <a:pt x="542" y="252"/>
                  </a:lnTo>
                  <a:lnTo>
                    <a:pt x="586" y="226"/>
                  </a:lnTo>
                  <a:lnTo>
                    <a:pt x="674" y="170"/>
                  </a:lnTo>
                  <a:lnTo>
                    <a:pt x="674" y="170"/>
                  </a:lnTo>
                  <a:lnTo>
                    <a:pt x="714" y="146"/>
                  </a:lnTo>
                  <a:lnTo>
                    <a:pt x="754" y="120"/>
                  </a:lnTo>
                  <a:lnTo>
                    <a:pt x="792" y="96"/>
                  </a:lnTo>
                  <a:lnTo>
                    <a:pt x="832" y="72"/>
                  </a:lnTo>
                  <a:lnTo>
                    <a:pt x="874" y="50"/>
                  </a:lnTo>
                  <a:lnTo>
                    <a:pt x="896" y="42"/>
                  </a:lnTo>
                  <a:lnTo>
                    <a:pt x="918" y="34"/>
                  </a:lnTo>
                  <a:lnTo>
                    <a:pt x="940" y="28"/>
                  </a:lnTo>
                  <a:lnTo>
                    <a:pt x="962" y="24"/>
                  </a:lnTo>
                  <a:lnTo>
                    <a:pt x="986" y="22"/>
                  </a:lnTo>
                  <a:lnTo>
                    <a:pt x="1012" y="22"/>
                  </a:lnTo>
                  <a:lnTo>
                    <a:pt x="1012" y="22"/>
                  </a:lnTo>
                  <a:lnTo>
                    <a:pt x="1042" y="24"/>
                  </a:lnTo>
                  <a:lnTo>
                    <a:pt x="1070" y="30"/>
                  </a:lnTo>
                  <a:lnTo>
                    <a:pt x="1096" y="40"/>
                  </a:lnTo>
                  <a:lnTo>
                    <a:pt x="1122" y="54"/>
                  </a:lnTo>
                  <a:lnTo>
                    <a:pt x="1144" y="70"/>
                  </a:lnTo>
                  <a:lnTo>
                    <a:pt x="1164" y="90"/>
                  </a:lnTo>
                  <a:lnTo>
                    <a:pt x="1182" y="114"/>
                  </a:lnTo>
                  <a:lnTo>
                    <a:pt x="1196" y="140"/>
                  </a:lnTo>
                  <a:lnTo>
                    <a:pt x="1196" y="140"/>
                  </a:lnTo>
                  <a:lnTo>
                    <a:pt x="1202" y="162"/>
                  </a:lnTo>
                  <a:lnTo>
                    <a:pt x="1204" y="184"/>
                  </a:lnTo>
                  <a:lnTo>
                    <a:pt x="1204" y="208"/>
                  </a:lnTo>
                  <a:lnTo>
                    <a:pt x="1202" y="232"/>
                  </a:lnTo>
                  <a:lnTo>
                    <a:pt x="1194" y="254"/>
                  </a:lnTo>
                  <a:lnTo>
                    <a:pt x="1184" y="276"/>
                  </a:lnTo>
                  <a:lnTo>
                    <a:pt x="1172" y="296"/>
                  </a:lnTo>
                  <a:lnTo>
                    <a:pt x="1156" y="314"/>
                  </a:lnTo>
                  <a:lnTo>
                    <a:pt x="1156" y="314"/>
                  </a:lnTo>
                  <a:lnTo>
                    <a:pt x="1144" y="324"/>
                  </a:lnTo>
                  <a:lnTo>
                    <a:pt x="1132" y="334"/>
                  </a:lnTo>
                  <a:lnTo>
                    <a:pt x="1120" y="342"/>
                  </a:lnTo>
                  <a:lnTo>
                    <a:pt x="1106" y="350"/>
                  </a:lnTo>
                  <a:lnTo>
                    <a:pt x="1078" y="364"/>
                  </a:lnTo>
                  <a:lnTo>
                    <a:pt x="1048" y="372"/>
                  </a:lnTo>
                  <a:lnTo>
                    <a:pt x="1016" y="376"/>
                  </a:lnTo>
                  <a:lnTo>
                    <a:pt x="984" y="376"/>
                  </a:lnTo>
                  <a:lnTo>
                    <a:pt x="952" y="374"/>
                  </a:lnTo>
                  <a:lnTo>
                    <a:pt x="920" y="366"/>
                  </a:lnTo>
                  <a:lnTo>
                    <a:pt x="920" y="366"/>
                  </a:lnTo>
                  <a:lnTo>
                    <a:pt x="916" y="364"/>
                  </a:lnTo>
                  <a:lnTo>
                    <a:pt x="916" y="364"/>
                  </a:lnTo>
                  <a:lnTo>
                    <a:pt x="904" y="354"/>
                  </a:lnTo>
                  <a:lnTo>
                    <a:pt x="894" y="342"/>
                  </a:lnTo>
                  <a:lnTo>
                    <a:pt x="890" y="336"/>
                  </a:lnTo>
                  <a:lnTo>
                    <a:pt x="888" y="328"/>
                  </a:lnTo>
                  <a:lnTo>
                    <a:pt x="886" y="320"/>
                  </a:lnTo>
                  <a:lnTo>
                    <a:pt x="886" y="312"/>
                  </a:lnTo>
                  <a:lnTo>
                    <a:pt x="886" y="312"/>
                  </a:lnTo>
                  <a:lnTo>
                    <a:pt x="894" y="312"/>
                  </a:lnTo>
                  <a:lnTo>
                    <a:pt x="898" y="310"/>
                  </a:lnTo>
                  <a:lnTo>
                    <a:pt x="900" y="308"/>
                  </a:lnTo>
                  <a:lnTo>
                    <a:pt x="902" y="304"/>
                  </a:lnTo>
                  <a:lnTo>
                    <a:pt x="902" y="304"/>
                  </a:lnTo>
                  <a:lnTo>
                    <a:pt x="902" y="298"/>
                  </a:lnTo>
                  <a:lnTo>
                    <a:pt x="900" y="294"/>
                  </a:lnTo>
                  <a:lnTo>
                    <a:pt x="896" y="292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6" y="290"/>
                  </a:lnTo>
                  <a:lnTo>
                    <a:pt x="878" y="292"/>
                  </a:lnTo>
                  <a:lnTo>
                    <a:pt x="872" y="298"/>
                  </a:lnTo>
                  <a:lnTo>
                    <a:pt x="868" y="310"/>
                  </a:lnTo>
                  <a:lnTo>
                    <a:pt x="868" y="310"/>
                  </a:lnTo>
                  <a:lnTo>
                    <a:pt x="868" y="320"/>
                  </a:lnTo>
                  <a:lnTo>
                    <a:pt x="872" y="334"/>
                  </a:lnTo>
                  <a:lnTo>
                    <a:pt x="880" y="346"/>
                  </a:lnTo>
                  <a:lnTo>
                    <a:pt x="886" y="354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908" y="368"/>
                  </a:lnTo>
                  <a:lnTo>
                    <a:pt x="924" y="372"/>
                  </a:lnTo>
                  <a:lnTo>
                    <a:pt x="958" y="380"/>
                  </a:lnTo>
                  <a:lnTo>
                    <a:pt x="958" y="380"/>
                  </a:lnTo>
                  <a:lnTo>
                    <a:pt x="992" y="384"/>
                  </a:lnTo>
                  <a:lnTo>
                    <a:pt x="1026" y="382"/>
                  </a:lnTo>
                  <a:lnTo>
                    <a:pt x="1060" y="376"/>
                  </a:lnTo>
                  <a:lnTo>
                    <a:pt x="1090" y="366"/>
                  </a:lnTo>
                  <a:lnTo>
                    <a:pt x="1104" y="360"/>
                  </a:lnTo>
                  <a:lnTo>
                    <a:pt x="1118" y="352"/>
                  </a:lnTo>
                  <a:lnTo>
                    <a:pt x="1132" y="344"/>
                  </a:lnTo>
                  <a:lnTo>
                    <a:pt x="1146" y="334"/>
                  </a:lnTo>
                  <a:lnTo>
                    <a:pt x="1158" y="324"/>
                  </a:lnTo>
                  <a:lnTo>
                    <a:pt x="1168" y="312"/>
                  </a:lnTo>
                  <a:lnTo>
                    <a:pt x="1178" y="298"/>
                  </a:lnTo>
                  <a:lnTo>
                    <a:pt x="1188" y="284"/>
                  </a:lnTo>
                  <a:lnTo>
                    <a:pt x="1188" y="284"/>
                  </a:lnTo>
                  <a:lnTo>
                    <a:pt x="1198" y="266"/>
                  </a:lnTo>
                  <a:lnTo>
                    <a:pt x="1206" y="248"/>
                  </a:lnTo>
                  <a:lnTo>
                    <a:pt x="1210" y="228"/>
                  </a:lnTo>
                  <a:lnTo>
                    <a:pt x="1212" y="206"/>
                  </a:lnTo>
                  <a:lnTo>
                    <a:pt x="1212" y="186"/>
                  </a:lnTo>
                  <a:lnTo>
                    <a:pt x="1208" y="164"/>
                  </a:lnTo>
                  <a:lnTo>
                    <a:pt x="1204" y="144"/>
                  </a:lnTo>
                  <a:lnTo>
                    <a:pt x="1198" y="126"/>
                  </a:lnTo>
                  <a:lnTo>
                    <a:pt x="1198" y="12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3121475" y="4918135"/>
              <a:ext cx="1270000" cy="457200"/>
            </a:xfrm>
            <a:custGeom>
              <a:avLst/>
              <a:gdLst>
                <a:gd name="T0" fmla="*/ 288 w 800"/>
                <a:gd name="T1" fmla="*/ 70 h 288"/>
                <a:gd name="T2" fmla="*/ 336 w 800"/>
                <a:gd name="T3" fmla="*/ 92 h 288"/>
                <a:gd name="T4" fmla="*/ 426 w 800"/>
                <a:gd name="T5" fmla="*/ 148 h 288"/>
                <a:gd name="T6" fmla="*/ 512 w 800"/>
                <a:gd name="T7" fmla="*/ 208 h 288"/>
                <a:gd name="T8" fmla="*/ 580 w 800"/>
                <a:gd name="T9" fmla="*/ 248 h 288"/>
                <a:gd name="T10" fmla="*/ 628 w 800"/>
                <a:gd name="T11" fmla="*/ 270 h 288"/>
                <a:gd name="T12" fmla="*/ 654 w 800"/>
                <a:gd name="T13" fmla="*/ 278 h 288"/>
                <a:gd name="T14" fmla="*/ 684 w 800"/>
                <a:gd name="T15" fmla="*/ 282 h 288"/>
                <a:gd name="T16" fmla="*/ 714 w 800"/>
                <a:gd name="T17" fmla="*/ 280 h 288"/>
                <a:gd name="T18" fmla="*/ 742 w 800"/>
                <a:gd name="T19" fmla="*/ 270 h 288"/>
                <a:gd name="T20" fmla="*/ 770 w 800"/>
                <a:gd name="T21" fmla="*/ 254 h 288"/>
                <a:gd name="T22" fmla="*/ 776 w 800"/>
                <a:gd name="T23" fmla="*/ 246 h 288"/>
                <a:gd name="T24" fmla="*/ 782 w 800"/>
                <a:gd name="T25" fmla="*/ 238 h 288"/>
                <a:gd name="T26" fmla="*/ 786 w 800"/>
                <a:gd name="T27" fmla="*/ 212 h 288"/>
                <a:gd name="T28" fmla="*/ 780 w 800"/>
                <a:gd name="T29" fmla="*/ 192 h 288"/>
                <a:gd name="T30" fmla="*/ 776 w 800"/>
                <a:gd name="T31" fmla="*/ 186 h 288"/>
                <a:gd name="T32" fmla="*/ 764 w 800"/>
                <a:gd name="T33" fmla="*/ 190 h 288"/>
                <a:gd name="T34" fmla="*/ 758 w 800"/>
                <a:gd name="T35" fmla="*/ 188 h 288"/>
                <a:gd name="T36" fmla="*/ 754 w 800"/>
                <a:gd name="T37" fmla="*/ 182 h 288"/>
                <a:gd name="T38" fmla="*/ 756 w 800"/>
                <a:gd name="T39" fmla="*/ 174 h 288"/>
                <a:gd name="T40" fmla="*/ 760 w 800"/>
                <a:gd name="T41" fmla="*/ 170 h 288"/>
                <a:gd name="T42" fmla="*/ 772 w 800"/>
                <a:gd name="T43" fmla="*/ 166 h 288"/>
                <a:gd name="T44" fmla="*/ 788 w 800"/>
                <a:gd name="T45" fmla="*/ 174 h 288"/>
                <a:gd name="T46" fmla="*/ 794 w 800"/>
                <a:gd name="T47" fmla="*/ 178 h 288"/>
                <a:gd name="T48" fmla="*/ 800 w 800"/>
                <a:gd name="T49" fmla="*/ 194 h 288"/>
                <a:gd name="T50" fmla="*/ 800 w 800"/>
                <a:gd name="T51" fmla="*/ 214 h 288"/>
                <a:gd name="T52" fmla="*/ 792 w 800"/>
                <a:gd name="T53" fmla="*/ 236 h 288"/>
                <a:gd name="T54" fmla="*/ 784 w 800"/>
                <a:gd name="T55" fmla="*/ 248 h 288"/>
                <a:gd name="T56" fmla="*/ 762 w 800"/>
                <a:gd name="T57" fmla="*/ 270 h 288"/>
                <a:gd name="T58" fmla="*/ 730 w 800"/>
                <a:gd name="T59" fmla="*/ 282 h 288"/>
                <a:gd name="T60" fmla="*/ 698 w 800"/>
                <a:gd name="T61" fmla="*/ 288 h 288"/>
                <a:gd name="T62" fmla="*/ 664 w 800"/>
                <a:gd name="T63" fmla="*/ 288 h 288"/>
                <a:gd name="T64" fmla="*/ 576 w 800"/>
                <a:gd name="T65" fmla="*/ 264 h 288"/>
                <a:gd name="T66" fmla="*/ 494 w 800"/>
                <a:gd name="T67" fmla="*/ 226 h 288"/>
                <a:gd name="T68" fmla="*/ 414 w 800"/>
                <a:gd name="T69" fmla="*/ 182 h 288"/>
                <a:gd name="T70" fmla="*/ 298 w 800"/>
                <a:gd name="T71" fmla="*/ 110 h 288"/>
                <a:gd name="T72" fmla="*/ 220 w 800"/>
                <a:gd name="T73" fmla="*/ 66 h 288"/>
                <a:gd name="T74" fmla="*/ 136 w 800"/>
                <a:gd name="T75" fmla="*/ 30 h 288"/>
                <a:gd name="T76" fmla="*/ 48 w 800"/>
                <a:gd name="T77" fmla="*/ 8 h 288"/>
                <a:gd name="T78" fmla="*/ 0 w 800"/>
                <a:gd name="T79" fmla="*/ 4 h 288"/>
                <a:gd name="T80" fmla="*/ 0 w 800"/>
                <a:gd name="T81" fmla="*/ 0 h 288"/>
                <a:gd name="T82" fmla="*/ 76 w 800"/>
                <a:gd name="T83" fmla="*/ 6 h 288"/>
                <a:gd name="T84" fmla="*/ 148 w 800"/>
                <a:gd name="T85" fmla="*/ 22 h 288"/>
                <a:gd name="T86" fmla="*/ 220 w 800"/>
                <a:gd name="T87" fmla="*/ 46 h 288"/>
                <a:gd name="T88" fmla="*/ 288 w 800"/>
                <a:gd name="T89" fmla="*/ 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0" h="288">
                  <a:moveTo>
                    <a:pt x="288" y="70"/>
                  </a:moveTo>
                  <a:lnTo>
                    <a:pt x="288" y="70"/>
                  </a:lnTo>
                  <a:lnTo>
                    <a:pt x="312" y="80"/>
                  </a:lnTo>
                  <a:lnTo>
                    <a:pt x="336" y="92"/>
                  </a:lnTo>
                  <a:lnTo>
                    <a:pt x="382" y="118"/>
                  </a:lnTo>
                  <a:lnTo>
                    <a:pt x="426" y="148"/>
                  </a:lnTo>
                  <a:lnTo>
                    <a:pt x="470" y="178"/>
                  </a:lnTo>
                  <a:lnTo>
                    <a:pt x="512" y="208"/>
                  </a:lnTo>
                  <a:lnTo>
                    <a:pt x="558" y="234"/>
                  </a:lnTo>
                  <a:lnTo>
                    <a:pt x="580" y="248"/>
                  </a:lnTo>
                  <a:lnTo>
                    <a:pt x="604" y="260"/>
                  </a:lnTo>
                  <a:lnTo>
                    <a:pt x="628" y="270"/>
                  </a:lnTo>
                  <a:lnTo>
                    <a:pt x="654" y="278"/>
                  </a:lnTo>
                  <a:lnTo>
                    <a:pt x="654" y="278"/>
                  </a:lnTo>
                  <a:lnTo>
                    <a:pt x="668" y="282"/>
                  </a:lnTo>
                  <a:lnTo>
                    <a:pt x="684" y="282"/>
                  </a:lnTo>
                  <a:lnTo>
                    <a:pt x="698" y="282"/>
                  </a:lnTo>
                  <a:lnTo>
                    <a:pt x="714" y="280"/>
                  </a:lnTo>
                  <a:lnTo>
                    <a:pt x="728" y="274"/>
                  </a:lnTo>
                  <a:lnTo>
                    <a:pt x="742" y="270"/>
                  </a:lnTo>
                  <a:lnTo>
                    <a:pt x="756" y="262"/>
                  </a:lnTo>
                  <a:lnTo>
                    <a:pt x="770" y="254"/>
                  </a:lnTo>
                  <a:lnTo>
                    <a:pt x="770" y="254"/>
                  </a:lnTo>
                  <a:lnTo>
                    <a:pt x="776" y="246"/>
                  </a:lnTo>
                  <a:lnTo>
                    <a:pt x="782" y="238"/>
                  </a:lnTo>
                  <a:lnTo>
                    <a:pt x="782" y="238"/>
                  </a:lnTo>
                  <a:lnTo>
                    <a:pt x="786" y="224"/>
                  </a:lnTo>
                  <a:lnTo>
                    <a:pt x="786" y="212"/>
                  </a:lnTo>
                  <a:lnTo>
                    <a:pt x="782" y="198"/>
                  </a:lnTo>
                  <a:lnTo>
                    <a:pt x="780" y="192"/>
                  </a:lnTo>
                  <a:lnTo>
                    <a:pt x="776" y="186"/>
                  </a:lnTo>
                  <a:lnTo>
                    <a:pt x="776" y="186"/>
                  </a:lnTo>
                  <a:lnTo>
                    <a:pt x="770" y="190"/>
                  </a:lnTo>
                  <a:lnTo>
                    <a:pt x="764" y="190"/>
                  </a:lnTo>
                  <a:lnTo>
                    <a:pt x="762" y="190"/>
                  </a:lnTo>
                  <a:lnTo>
                    <a:pt x="758" y="188"/>
                  </a:lnTo>
                  <a:lnTo>
                    <a:pt x="758" y="188"/>
                  </a:lnTo>
                  <a:lnTo>
                    <a:pt x="754" y="182"/>
                  </a:lnTo>
                  <a:lnTo>
                    <a:pt x="754" y="178"/>
                  </a:lnTo>
                  <a:lnTo>
                    <a:pt x="756" y="174"/>
                  </a:lnTo>
                  <a:lnTo>
                    <a:pt x="760" y="170"/>
                  </a:lnTo>
                  <a:lnTo>
                    <a:pt x="760" y="170"/>
                  </a:lnTo>
                  <a:lnTo>
                    <a:pt x="764" y="166"/>
                  </a:lnTo>
                  <a:lnTo>
                    <a:pt x="772" y="166"/>
                  </a:lnTo>
                  <a:lnTo>
                    <a:pt x="780" y="168"/>
                  </a:lnTo>
                  <a:lnTo>
                    <a:pt x="788" y="174"/>
                  </a:lnTo>
                  <a:lnTo>
                    <a:pt x="788" y="174"/>
                  </a:lnTo>
                  <a:lnTo>
                    <a:pt x="794" y="178"/>
                  </a:lnTo>
                  <a:lnTo>
                    <a:pt x="796" y="186"/>
                  </a:lnTo>
                  <a:lnTo>
                    <a:pt x="800" y="194"/>
                  </a:lnTo>
                  <a:lnTo>
                    <a:pt x="800" y="204"/>
                  </a:lnTo>
                  <a:lnTo>
                    <a:pt x="800" y="214"/>
                  </a:lnTo>
                  <a:lnTo>
                    <a:pt x="798" y="224"/>
                  </a:lnTo>
                  <a:lnTo>
                    <a:pt x="792" y="236"/>
                  </a:lnTo>
                  <a:lnTo>
                    <a:pt x="784" y="248"/>
                  </a:lnTo>
                  <a:lnTo>
                    <a:pt x="784" y="248"/>
                  </a:lnTo>
                  <a:lnTo>
                    <a:pt x="774" y="260"/>
                  </a:lnTo>
                  <a:lnTo>
                    <a:pt x="762" y="270"/>
                  </a:lnTo>
                  <a:lnTo>
                    <a:pt x="746" y="278"/>
                  </a:lnTo>
                  <a:lnTo>
                    <a:pt x="730" y="282"/>
                  </a:lnTo>
                  <a:lnTo>
                    <a:pt x="714" y="286"/>
                  </a:lnTo>
                  <a:lnTo>
                    <a:pt x="698" y="288"/>
                  </a:lnTo>
                  <a:lnTo>
                    <a:pt x="664" y="288"/>
                  </a:lnTo>
                  <a:lnTo>
                    <a:pt x="664" y="288"/>
                  </a:lnTo>
                  <a:lnTo>
                    <a:pt x="620" y="278"/>
                  </a:lnTo>
                  <a:lnTo>
                    <a:pt x="576" y="264"/>
                  </a:lnTo>
                  <a:lnTo>
                    <a:pt x="534" y="246"/>
                  </a:lnTo>
                  <a:lnTo>
                    <a:pt x="494" y="226"/>
                  </a:lnTo>
                  <a:lnTo>
                    <a:pt x="454" y="204"/>
                  </a:lnTo>
                  <a:lnTo>
                    <a:pt x="414" y="182"/>
                  </a:lnTo>
                  <a:lnTo>
                    <a:pt x="338" y="134"/>
                  </a:lnTo>
                  <a:lnTo>
                    <a:pt x="298" y="110"/>
                  </a:lnTo>
                  <a:lnTo>
                    <a:pt x="260" y="86"/>
                  </a:lnTo>
                  <a:lnTo>
                    <a:pt x="220" y="66"/>
                  </a:lnTo>
                  <a:lnTo>
                    <a:pt x="178" y="46"/>
                  </a:lnTo>
                  <a:lnTo>
                    <a:pt x="136" y="30"/>
                  </a:lnTo>
                  <a:lnTo>
                    <a:pt x="92" y="18"/>
                  </a:lnTo>
                  <a:lnTo>
                    <a:pt x="48" y="8"/>
                  </a:lnTo>
                  <a:lnTo>
                    <a:pt x="2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76" y="6"/>
                  </a:lnTo>
                  <a:lnTo>
                    <a:pt x="112" y="14"/>
                  </a:lnTo>
                  <a:lnTo>
                    <a:pt x="148" y="22"/>
                  </a:lnTo>
                  <a:lnTo>
                    <a:pt x="184" y="34"/>
                  </a:lnTo>
                  <a:lnTo>
                    <a:pt x="220" y="46"/>
                  </a:lnTo>
                  <a:lnTo>
                    <a:pt x="288" y="70"/>
                  </a:lnTo>
                  <a:lnTo>
                    <a:pt x="288" y="7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2737300" y="5083235"/>
              <a:ext cx="1133475" cy="441325"/>
            </a:xfrm>
            <a:custGeom>
              <a:avLst/>
              <a:gdLst>
                <a:gd name="T0" fmla="*/ 22 w 714"/>
                <a:gd name="T1" fmla="*/ 36 h 278"/>
                <a:gd name="T2" fmla="*/ 58 w 714"/>
                <a:gd name="T3" fmla="*/ 10 h 278"/>
                <a:gd name="T4" fmla="*/ 100 w 714"/>
                <a:gd name="T5" fmla="*/ 2 h 278"/>
                <a:gd name="T6" fmla="*/ 144 w 714"/>
                <a:gd name="T7" fmla="*/ 2 h 278"/>
                <a:gd name="T8" fmla="*/ 188 w 714"/>
                <a:gd name="T9" fmla="*/ 10 h 278"/>
                <a:gd name="T10" fmla="*/ 222 w 714"/>
                <a:gd name="T11" fmla="*/ 24 h 278"/>
                <a:gd name="T12" fmla="*/ 288 w 714"/>
                <a:gd name="T13" fmla="*/ 56 h 278"/>
                <a:gd name="T14" fmla="*/ 384 w 714"/>
                <a:gd name="T15" fmla="*/ 112 h 278"/>
                <a:gd name="T16" fmla="*/ 508 w 714"/>
                <a:gd name="T17" fmla="*/ 190 h 278"/>
                <a:gd name="T18" fmla="*/ 574 w 714"/>
                <a:gd name="T19" fmla="*/ 224 h 278"/>
                <a:gd name="T20" fmla="*/ 642 w 714"/>
                <a:gd name="T21" fmla="*/ 252 h 278"/>
                <a:gd name="T22" fmla="*/ 714 w 714"/>
                <a:gd name="T23" fmla="*/ 272 h 278"/>
                <a:gd name="T24" fmla="*/ 714 w 714"/>
                <a:gd name="T25" fmla="*/ 274 h 278"/>
                <a:gd name="T26" fmla="*/ 712 w 714"/>
                <a:gd name="T27" fmla="*/ 278 h 278"/>
                <a:gd name="T28" fmla="*/ 596 w 714"/>
                <a:gd name="T29" fmla="*/ 246 h 278"/>
                <a:gd name="T30" fmla="*/ 486 w 714"/>
                <a:gd name="T31" fmla="*/ 202 h 278"/>
                <a:gd name="T32" fmla="*/ 380 w 714"/>
                <a:gd name="T33" fmla="*/ 146 h 278"/>
                <a:gd name="T34" fmla="*/ 278 w 714"/>
                <a:gd name="T35" fmla="*/ 82 h 278"/>
                <a:gd name="T36" fmla="*/ 250 w 714"/>
                <a:gd name="T37" fmla="*/ 66 h 278"/>
                <a:gd name="T38" fmla="*/ 186 w 714"/>
                <a:gd name="T39" fmla="*/ 32 h 278"/>
                <a:gd name="T40" fmla="*/ 136 w 714"/>
                <a:gd name="T41" fmla="*/ 16 h 278"/>
                <a:gd name="T42" fmla="*/ 102 w 714"/>
                <a:gd name="T43" fmla="*/ 12 h 278"/>
                <a:gd name="T44" fmla="*/ 70 w 714"/>
                <a:gd name="T45" fmla="*/ 16 h 278"/>
                <a:gd name="T46" fmla="*/ 40 w 714"/>
                <a:gd name="T47" fmla="*/ 32 h 278"/>
                <a:gd name="T48" fmla="*/ 24 w 714"/>
                <a:gd name="T49" fmla="*/ 42 h 278"/>
                <a:gd name="T50" fmla="*/ 20 w 714"/>
                <a:gd name="T51" fmla="*/ 50 h 278"/>
                <a:gd name="T52" fmla="*/ 14 w 714"/>
                <a:gd name="T53" fmla="*/ 74 h 278"/>
                <a:gd name="T54" fmla="*/ 18 w 714"/>
                <a:gd name="T55" fmla="*/ 94 h 278"/>
                <a:gd name="T56" fmla="*/ 22 w 714"/>
                <a:gd name="T57" fmla="*/ 100 h 278"/>
                <a:gd name="T58" fmla="*/ 32 w 714"/>
                <a:gd name="T59" fmla="*/ 96 h 278"/>
                <a:gd name="T60" fmla="*/ 38 w 714"/>
                <a:gd name="T61" fmla="*/ 100 h 278"/>
                <a:gd name="T62" fmla="*/ 42 w 714"/>
                <a:gd name="T63" fmla="*/ 106 h 278"/>
                <a:gd name="T64" fmla="*/ 40 w 714"/>
                <a:gd name="T65" fmla="*/ 114 h 278"/>
                <a:gd name="T66" fmla="*/ 36 w 714"/>
                <a:gd name="T67" fmla="*/ 118 h 278"/>
                <a:gd name="T68" fmla="*/ 24 w 714"/>
                <a:gd name="T69" fmla="*/ 122 h 278"/>
                <a:gd name="T70" fmla="*/ 6 w 714"/>
                <a:gd name="T71" fmla="*/ 110 h 278"/>
                <a:gd name="T72" fmla="*/ 4 w 714"/>
                <a:gd name="T73" fmla="*/ 106 h 278"/>
                <a:gd name="T74" fmla="*/ 0 w 714"/>
                <a:gd name="T75" fmla="*/ 90 h 278"/>
                <a:gd name="T76" fmla="*/ 0 w 714"/>
                <a:gd name="T77" fmla="*/ 68 h 278"/>
                <a:gd name="T78" fmla="*/ 12 w 714"/>
                <a:gd name="T79" fmla="*/ 46 h 278"/>
                <a:gd name="T80" fmla="*/ 22 w 714"/>
                <a:gd name="T81" fmla="*/ 3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4" h="278">
                  <a:moveTo>
                    <a:pt x="22" y="36"/>
                  </a:moveTo>
                  <a:lnTo>
                    <a:pt x="22" y="36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8" y="4"/>
                  </a:lnTo>
                  <a:lnTo>
                    <a:pt x="100" y="2"/>
                  </a:lnTo>
                  <a:lnTo>
                    <a:pt x="122" y="0"/>
                  </a:lnTo>
                  <a:lnTo>
                    <a:pt x="144" y="2"/>
                  </a:lnTo>
                  <a:lnTo>
                    <a:pt x="166" y="6"/>
                  </a:lnTo>
                  <a:lnTo>
                    <a:pt x="188" y="10"/>
                  </a:lnTo>
                  <a:lnTo>
                    <a:pt x="188" y="10"/>
                  </a:lnTo>
                  <a:lnTo>
                    <a:pt x="222" y="24"/>
                  </a:lnTo>
                  <a:lnTo>
                    <a:pt x="256" y="38"/>
                  </a:lnTo>
                  <a:lnTo>
                    <a:pt x="288" y="56"/>
                  </a:lnTo>
                  <a:lnTo>
                    <a:pt x="320" y="74"/>
                  </a:lnTo>
                  <a:lnTo>
                    <a:pt x="384" y="112"/>
                  </a:lnTo>
                  <a:lnTo>
                    <a:pt x="446" y="152"/>
                  </a:lnTo>
                  <a:lnTo>
                    <a:pt x="508" y="190"/>
                  </a:lnTo>
                  <a:lnTo>
                    <a:pt x="540" y="208"/>
                  </a:lnTo>
                  <a:lnTo>
                    <a:pt x="574" y="224"/>
                  </a:lnTo>
                  <a:lnTo>
                    <a:pt x="606" y="240"/>
                  </a:lnTo>
                  <a:lnTo>
                    <a:pt x="642" y="252"/>
                  </a:lnTo>
                  <a:lnTo>
                    <a:pt x="676" y="264"/>
                  </a:lnTo>
                  <a:lnTo>
                    <a:pt x="714" y="272"/>
                  </a:lnTo>
                  <a:lnTo>
                    <a:pt x="714" y="272"/>
                  </a:lnTo>
                  <a:lnTo>
                    <a:pt x="714" y="274"/>
                  </a:lnTo>
                  <a:lnTo>
                    <a:pt x="712" y="278"/>
                  </a:lnTo>
                  <a:lnTo>
                    <a:pt x="712" y="278"/>
                  </a:lnTo>
                  <a:lnTo>
                    <a:pt x="654" y="264"/>
                  </a:lnTo>
                  <a:lnTo>
                    <a:pt x="596" y="246"/>
                  </a:lnTo>
                  <a:lnTo>
                    <a:pt x="540" y="226"/>
                  </a:lnTo>
                  <a:lnTo>
                    <a:pt x="486" y="202"/>
                  </a:lnTo>
                  <a:lnTo>
                    <a:pt x="432" y="174"/>
                  </a:lnTo>
                  <a:lnTo>
                    <a:pt x="380" y="146"/>
                  </a:lnTo>
                  <a:lnTo>
                    <a:pt x="328" y="114"/>
                  </a:lnTo>
                  <a:lnTo>
                    <a:pt x="278" y="82"/>
                  </a:lnTo>
                  <a:lnTo>
                    <a:pt x="278" y="82"/>
                  </a:lnTo>
                  <a:lnTo>
                    <a:pt x="250" y="66"/>
                  </a:lnTo>
                  <a:lnTo>
                    <a:pt x="218" y="48"/>
                  </a:lnTo>
                  <a:lnTo>
                    <a:pt x="186" y="32"/>
                  </a:lnTo>
                  <a:lnTo>
                    <a:pt x="154" y="20"/>
                  </a:lnTo>
                  <a:lnTo>
                    <a:pt x="136" y="16"/>
                  </a:lnTo>
                  <a:lnTo>
                    <a:pt x="120" y="12"/>
                  </a:lnTo>
                  <a:lnTo>
                    <a:pt x="102" y="12"/>
                  </a:lnTo>
                  <a:lnTo>
                    <a:pt x="86" y="12"/>
                  </a:lnTo>
                  <a:lnTo>
                    <a:pt x="70" y="16"/>
                  </a:lnTo>
                  <a:lnTo>
                    <a:pt x="54" y="22"/>
                  </a:lnTo>
                  <a:lnTo>
                    <a:pt x="40" y="3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62"/>
                  </a:lnTo>
                  <a:lnTo>
                    <a:pt x="14" y="74"/>
                  </a:lnTo>
                  <a:lnTo>
                    <a:pt x="16" y="88"/>
                  </a:lnTo>
                  <a:lnTo>
                    <a:pt x="18" y="9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8" y="96"/>
                  </a:lnTo>
                  <a:lnTo>
                    <a:pt x="32" y="96"/>
                  </a:lnTo>
                  <a:lnTo>
                    <a:pt x="36" y="98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42" y="106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0" y="120"/>
                  </a:lnTo>
                  <a:lnTo>
                    <a:pt x="24" y="122"/>
                  </a:lnTo>
                  <a:lnTo>
                    <a:pt x="16" y="118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4" y="106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12" y="46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2603950" y="4930835"/>
              <a:ext cx="1924050" cy="609600"/>
            </a:xfrm>
            <a:custGeom>
              <a:avLst/>
              <a:gdLst>
                <a:gd name="T0" fmla="*/ 30 w 1212"/>
                <a:gd name="T1" fmla="*/ 100 h 384"/>
                <a:gd name="T2" fmla="*/ 96 w 1212"/>
                <a:gd name="T3" fmla="*/ 44 h 384"/>
                <a:gd name="T4" fmla="*/ 208 w 1212"/>
                <a:gd name="T5" fmla="*/ 14 h 384"/>
                <a:gd name="T6" fmla="*/ 306 w 1212"/>
                <a:gd name="T7" fmla="*/ 30 h 384"/>
                <a:gd name="T8" fmla="*/ 486 w 1212"/>
                <a:gd name="T9" fmla="*/ 102 h 384"/>
                <a:gd name="T10" fmla="*/ 736 w 1212"/>
                <a:gd name="T11" fmla="*/ 260 h 384"/>
                <a:gd name="T12" fmla="*/ 908 w 1212"/>
                <a:gd name="T13" fmla="*/ 350 h 384"/>
                <a:gd name="T14" fmla="*/ 992 w 1212"/>
                <a:gd name="T15" fmla="*/ 362 h 384"/>
                <a:gd name="T16" fmla="*/ 1098 w 1212"/>
                <a:gd name="T17" fmla="*/ 344 h 384"/>
                <a:gd name="T18" fmla="*/ 1160 w 1212"/>
                <a:gd name="T19" fmla="*/ 300 h 384"/>
                <a:gd name="T20" fmla="*/ 1202 w 1212"/>
                <a:gd name="T21" fmla="*/ 216 h 384"/>
                <a:gd name="T22" fmla="*/ 1200 w 1212"/>
                <a:gd name="T23" fmla="*/ 150 h 384"/>
                <a:gd name="T24" fmla="*/ 1162 w 1212"/>
                <a:gd name="T25" fmla="*/ 78 h 384"/>
                <a:gd name="T26" fmla="*/ 1112 w 1212"/>
                <a:gd name="T27" fmla="*/ 38 h 384"/>
                <a:gd name="T28" fmla="*/ 1010 w 1212"/>
                <a:gd name="T29" fmla="*/ 10 h 384"/>
                <a:gd name="T30" fmla="*/ 902 w 1212"/>
                <a:gd name="T31" fmla="*/ 30 h 384"/>
                <a:gd name="T32" fmla="*/ 880 w 1212"/>
                <a:gd name="T33" fmla="*/ 58 h 384"/>
                <a:gd name="T34" fmla="*/ 876 w 1212"/>
                <a:gd name="T35" fmla="*/ 80 h 384"/>
                <a:gd name="T36" fmla="*/ 890 w 1212"/>
                <a:gd name="T37" fmla="*/ 88 h 384"/>
                <a:gd name="T38" fmla="*/ 884 w 1212"/>
                <a:gd name="T39" fmla="*/ 100 h 384"/>
                <a:gd name="T40" fmla="*/ 868 w 1212"/>
                <a:gd name="T41" fmla="*/ 100 h 384"/>
                <a:gd name="T42" fmla="*/ 858 w 1212"/>
                <a:gd name="T43" fmla="*/ 74 h 384"/>
                <a:gd name="T44" fmla="*/ 872 w 1212"/>
                <a:gd name="T45" fmla="*/ 42 h 384"/>
                <a:gd name="T46" fmla="*/ 874 w 1212"/>
                <a:gd name="T47" fmla="*/ 40 h 384"/>
                <a:gd name="T48" fmla="*/ 882 w 1212"/>
                <a:gd name="T49" fmla="*/ 34 h 384"/>
                <a:gd name="T50" fmla="*/ 924 w 1212"/>
                <a:gd name="T51" fmla="*/ 12 h 384"/>
                <a:gd name="T52" fmla="*/ 1022 w 1212"/>
                <a:gd name="T53" fmla="*/ 2 h 384"/>
                <a:gd name="T54" fmla="*/ 1098 w 1212"/>
                <a:gd name="T55" fmla="*/ 20 h 384"/>
                <a:gd name="T56" fmla="*/ 1184 w 1212"/>
                <a:gd name="T57" fmla="*/ 96 h 384"/>
                <a:gd name="T58" fmla="*/ 1212 w 1212"/>
                <a:gd name="T59" fmla="*/ 164 h 384"/>
                <a:gd name="T60" fmla="*/ 1206 w 1212"/>
                <a:gd name="T61" fmla="*/ 230 h 384"/>
                <a:gd name="T62" fmla="*/ 1156 w 1212"/>
                <a:gd name="T63" fmla="*/ 314 h 384"/>
                <a:gd name="T64" fmla="*/ 1092 w 1212"/>
                <a:gd name="T65" fmla="*/ 354 h 384"/>
                <a:gd name="T66" fmla="*/ 984 w 1212"/>
                <a:gd name="T67" fmla="*/ 372 h 384"/>
                <a:gd name="T68" fmla="*/ 904 w 1212"/>
                <a:gd name="T69" fmla="*/ 356 h 384"/>
                <a:gd name="T70" fmla="*/ 716 w 1212"/>
                <a:gd name="T71" fmla="*/ 278 h 384"/>
                <a:gd name="T72" fmla="*/ 540 w 1212"/>
                <a:gd name="T73" fmla="*/ 170 h 384"/>
                <a:gd name="T74" fmla="*/ 380 w 1212"/>
                <a:gd name="T75" fmla="*/ 72 h 384"/>
                <a:gd name="T76" fmla="*/ 274 w 1212"/>
                <a:gd name="T77" fmla="*/ 28 h 384"/>
                <a:gd name="T78" fmla="*/ 200 w 1212"/>
                <a:gd name="T79" fmla="*/ 22 h 384"/>
                <a:gd name="T80" fmla="*/ 92 w 1212"/>
                <a:gd name="T81" fmla="*/ 54 h 384"/>
                <a:gd name="T82" fmla="*/ 18 w 1212"/>
                <a:gd name="T83" fmla="*/ 140 h 384"/>
                <a:gd name="T84" fmla="*/ 8 w 1212"/>
                <a:gd name="T85" fmla="*/ 208 h 384"/>
                <a:gd name="T86" fmla="*/ 40 w 1212"/>
                <a:gd name="T87" fmla="*/ 296 h 384"/>
                <a:gd name="T88" fmla="*/ 80 w 1212"/>
                <a:gd name="T89" fmla="*/ 334 h 384"/>
                <a:gd name="T90" fmla="*/ 164 w 1212"/>
                <a:gd name="T91" fmla="*/ 372 h 384"/>
                <a:gd name="T92" fmla="*/ 292 w 1212"/>
                <a:gd name="T93" fmla="*/ 366 h 384"/>
                <a:gd name="T94" fmla="*/ 308 w 1212"/>
                <a:gd name="T95" fmla="*/ 354 h 384"/>
                <a:gd name="T96" fmla="*/ 326 w 1212"/>
                <a:gd name="T97" fmla="*/ 320 h 384"/>
                <a:gd name="T98" fmla="*/ 314 w 1212"/>
                <a:gd name="T99" fmla="*/ 310 h 384"/>
                <a:gd name="T100" fmla="*/ 312 w 1212"/>
                <a:gd name="T101" fmla="*/ 298 h 384"/>
                <a:gd name="T102" fmla="*/ 322 w 1212"/>
                <a:gd name="T103" fmla="*/ 290 h 384"/>
                <a:gd name="T104" fmla="*/ 344 w 1212"/>
                <a:gd name="T105" fmla="*/ 310 h 384"/>
                <a:gd name="T106" fmla="*/ 332 w 1212"/>
                <a:gd name="T107" fmla="*/ 346 h 384"/>
                <a:gd name="T108" fmla="*/ 304 w 1212"/>
                <a:gd name="T109" fmla="*/ 368 h 384"/>
                <a:gd name="T110" fmla="*/ 220 w 1212"/>
                <a:gd name="T111" fmla="*/ 384 h 384"/>
                <a:gd name="T112" fmla="*/ 108 w 1212"/>
                <a:gd name="T113" fmla="*/ 360 h 384"/>
                <a:gd name="T114" fmla="*/ 56 w 1212"/>
                <a:gd name="T115" fmla="*/ 324 h 384"/>
                <a:gd name="T116" fmla="*/ 24 w 1212"/>
                <a:gd name="T117" fmla="*/ 284 h 384"/>
                <a:gd name="T118" fmla="*/ 0 w 1212"/>
                <a:gd name="T119" fmla="*/ 206 h 384"/>
                <a:gd name="T120" fmla="*/ 16 w 1212"/>
                <a:gd name="T121" fmla="*/ 12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2" h="384">
                  <a:moveTo>
                    <a:pt x="16" y="126"/>
                  </a:moveTo>
                  <a:lnTo>
                    <a:pt x="16" y="126"/>
                  </a:lnTo>
                  <a:lnTo>
                    <a:pt x="22" y="112"/>
                  </a:lnTo>
                  <a:lnTo>
                    <a:pt x="30" y="100"/>
                  </a:lnTo>
                  <a:lnTo>
                    <a:pt x="40" y="88"/>
                  </a:lnTo>
                  <a:lnTo>
                    <a:pt x="48" y="78"/>
                  </a:lnTo>
                  <a:lnTo>
                    <a:pt x="70" y="60"/>
                  </a:lnTo>
                  <a:lnTo>
                    <a:pt x="96" y="44"/>
                  </a:lnTo>
                  <a:lnTo>
                    <a:pt x="122" y="32"/>
                  </a:lnTo>
                  <a:lnTo>
                    <a:pt x="150" y="24"/>
                  </a:lnTo>
                  <a:lnTo>
                    <a:pt x="178" y="18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34" y="16"/>
                  </a:lnTo>
                  <a:lnTo>
                    <a:pt x="258" y="20"/>
                  </a:lnTo>
                  <a:lnTo>
                    <a:pt x="306" y="30"/>
                  </a:lnTo>
                  <a:lnTo>
                    <a:pt x="354" y="42"/>
                  </a:lnTo>
                  <a:lnTo>
                    <a:pt x="398" y="60"/>
                  </a:lnTo>
                  <a:lnTo>
                    <a:pt x="444" y="80"/>
                  </a:lnTo>
                  <a:lnTo>
                    <a:pt x="486" y="102"/>
                  </a:lnTo>
                  <a:lnTo>
                    <a:pt x="528" y="126"/>
                  </a:lnTo>
                  <a:lnTo>
                    <a:pt x="570" y="152"/>
                  </a:lnTo>
                  <a:lnTo>
                    <a:pt x="652" y="206"/>
                  </a:lnTo>
                  <a:lnTo>
                    <a:pt x="736" y="260"/>
                  </a:lnTo>
                  <a:lnTo>
                    <a:pt x="778" y="284"/>
                  </a:lnTo>
                  <a:lnTo>
                    <a:pt x="820" y="308"/>
                  </a:lnTo>
                  <a:lnTo>
                    <a:pt x="864" y="330"/>
                  </a:lnTo>
                  <a:lnTo>
                    <a:pt x="908" y="350"/>
                  </a:lnTo>
                  <a:lnTo>
                    <a:pt x="908" y="350"/>
                  </a:lnTo>
                  <a:lnTo>
                    <a:pt x="936" y="356"/>
                  </a:lnTo>
                  <a:lnTo>
                    <a:pt x="964" y="360"/>
                  </a:lnTo>
                  <a:lnTo>
                    <a:pt x="992" y="362"/>
                  </a:lnTo>
                  <a:lnTo>
                    <a:pt x="1020" y="362"/>
                  </a:lnTo>
                  <a:lnTo>
                    <a:pt x="1046" y="358"/>
                  </a:lnTo>
                  <a:lnTo>
                    <a:pt x="1074" y="352"/>
                  </a:lnTo>
                  <a:lnTo>
                    <a:pt x="1098" y="344"/>
                  </a:lnTo>
                  <a:lnTo>
                    <a:pt x="1124" y="330"/>
                  </a:lnTo>
                  <a:lnTo>
                    <a:pt x="1124" y="330"/>
                  </a:lnTo>
                  <a:lnTo>
                    <a:pt x="1142" y="316"/>
                  </a:lnTo>
                  <a:lnTo>
                    <a:pt x="1160" y="300"/>
                  </a:lnTo>
                  <a:lnTo>
                    <a:pt x="1174" y="280"/>
                  </a:lnTo>
                  <a:lnTo>
                    <a:pt x="1186" y="260"/>
                  </a:lnTo>
                  <a:lnTo>
                    <a:pt x="1196" y="238"/>
                  </a:lnTo>
                  <a:lnTo>
                    <a:pt x="1202" y="216"/>
                  </a:lnTo>
                  <a:lnTo>
                    <a:pt x="1204" y="194"/>
                  </a:lnTo>
                  <a:lnTo>
                    <a:pt x="1204" y="172"/>
                  </a:lnTo>
                  <a:lnTo>
                    <a:pt x="1204" y="172"/>
                  </a:lnTo>
                  <a:lnTo>
                    <a:pt x="1200" y="150"/>
                  </a:lnTo>
                  <a:lnTo>
                    <a:pt x="1194" y="130"/>
                  </a:lnTo>
                  <a:lnTo>
                    <a:pt x="1186" y="112"/>
                  </a:lnTo>
                  <a:lnTo>
                    <a:pt x="1174" y="94"/>
                  </a:lnTo>
                  <a:lnTo>
                    <a:pt x="1162" y="78"/>
                  </a:lnTo>
                  <a:lnTo>
                    <a:pt x="1146" y="64"/>
                  </a:lnTo>
                  <a:lnTo>
                    <a:pt x="1130" y="50"/>
                  </a:lnTo>
                  <a:lnTo>
                    <a:pt x="1112" y="38"/>
                  </a:lnTo>
                  <a:lnTo>
                    <a:pt x="1112" y="38"/>
                  </a:lnTo>
                  <a:lnTo>
                    <a:pt x="1090" y="26"/>
                  </a:lnTo>
                  <a:lnTo>
                    <a:pt x="1064" y="18"/>
                  </a:lnTo>
                  <a:lnTo>
                    <a:pt x="1036" y="12"/>
                  </a:lnTo>
                  <a:lnTo>
                    <a:pt x="1010" y="10"/>
                  </a:lnTo>
                  <a:lnTo>
                    <a:pt x="982" y="10"/>
                  </a:lnTo>
                  <a:lnTo>
                    <a:pt x="954" y="14"/>
                  </a:lnTo>
                  <a:lnTo>
                    <a:pt x="928" y="20"/>
                  </a:lnTo>
                  <a:lnTo>
                    <a:pt x="902" y="30"/>
                  </a:lnTo>
                  <a:lnTo>
                    <a:pt x="902" y="30"/>
                  </a:lnTo>
                  <a:lnTo>
                    <a:pt x="892" y="40"/>
                  </a:lnTo>
                  <a:lnTo>
                    <a:pt x="882" y="50"/>
                  </a:lnTo>
                  <a:lnTo>
                    <a:pt x="880" y="58"/>
                  </a:lnTo>
                  <a:lnTo>
                    <a:pt x="876" y="64"/>
                  </a:lnTo>
                  <a:lnTo>
                    <a:pt x="876" y="72"/>
                  </a:lnTo>
                  <a:lnTo>
                    <a:pt x="876" y="80"/>
                  </a:lnTo>
                  <a:lnTo>
                    <a:pt x="876" y="80"/>
                  </a:lnTo>
                  <a:lnTo>
                    <a:pt x="882" y="80"/>
                  </a:lnTo>
                  <a:lnTo>
                    <a:pt x="888" y="82"/>
                  </a:lnTo>
                  <a:lnTo>
                    <a:pt x="890" y="84"/>
                  </a:lnTo>
                  <a:lnTo>
                    <a:pt x="890" y="88"/>
                  </a:lnTo>
                  <a:lnTo>
                    <a:pt x="890" y="88"/>
                  </a:lnTo>
                  <a:lnTo>
                    <a:pt x="890" y="94"/>
                  </a:lnTo>
                  <a:lnTo>
                    <a:pt x="888" y="98"/>
                  </a:lnTo>
                  <a:lnTo>
                    <a:pt x="884" y="100"/>
                  </a:lnTo>
                  <a:lnTo>
                    <a:pt x="880" y="102"/>
                  </a:lnTo>
                  <a:lnTo>
                    <a:pt x="880" y="102"/>
                  </a:lnTo>
                  <a:lnTo>
                    <a:pt x="874" y="102"/>
                  </a:lnTo>
                  <a:lnTo>
                    <a:pt x="868" y="100"/>
                  </a:lnTo>
                  <a:lnTo>
                    <a:pt x="862" y="92"/>
                  </a:lnTo>
                  <a:lnTo>
                    <a:pt x="858" y="82"/>
                  </a:lnTo>
                  <a:lnTo>
                    <a:pt x="858" y="82"/>
                  </a:lnTo>
                  <a:lnTo>
                    <a:pt x="858" y="74"/>
                  </a:lnTo>
                  <a:lnTo>
                    <a:pt x="860" y="64"/>
                  </a:lnTo>
                  <a:lnTo>
                    <a:pt x="864" y="52"/>
                  </a:lnTo>
                  <a:lnTo>
                    <a:pt x="872" y="42"/>
                  </a:lnTo>
                  <a:lnTo>
                    <a:pt x="872" y="42"/>
                  </a:lnTo>
                  <a:lnTo>
                    <a:pt x="872" y="42"/>
                  </a:lnTo>
                  <a:lnTo>
                    <a:pt x="872" y="42"/>
                  </a:lnTo>
                  <a:lnTo>
                    <a:pt x="874" y="40"/>
                  </a:lnTo>
                  <a:lnTo>
                    <a:pt x="874" y="40"/>
                  </a:lnTo>
                  <a:lnTo>
                    <a:pt x="880" y="34"/>
                  </a:lnTo>
                  <a:lnTo>
                    <a:pt x="880" y="34"/>
                  </a:lnTo>
                  <a:lnTo>
                    <a:pt x="882" y="34"/>
                  </a:lnTo>
                  <a:lnTo>
                    <a:pt x="882" y="34"/>
                  </a:lnTo>
                  <a:lnTo>
                    <a:pt x="884" y="32"/>
                  </a:lnTo>
                  <a:lnTo>
                    <a:pt x="884" y="32"/>
                  </a:lnTo>
                  <a:lnTo>
                    <a:pt x="904" y="20"/>
                  </a:lnTo>
                  <a:lnTo>
                    <a:pt x="924" y="12"/>
                  </a:lnTo>
                  <a:lnTo>
                    <a:pt x="948" y="6"/>
                  </a:lnTo>
                  <a:lnTo>
                    <a:pt x="972" y="2"/>
                  </a:lnTo>
                  <a:lnTo>
                    <a:pt x="998" y="0"/>
                  </a:lnTo>
                  <a:lnTo>
                    <a:pt x="1022" y="2"/>
                  </a:lnTo>
                  <a:lnTo>
                    <a:pt x="1048" y="6"/>
                  </a:lnTo>
                  <a:lnTo>
                    <a:pt x="1072" y="10"/>
                  </a:lnTo>
                  <a:lnTo>
                    <a:pt x="1072" y="10"/>
                  </a:lnTo>
                  <a:lnTo>
                    <a:pt x="1098" y="20"/>
                  </a:lnTo>
                  <a:lnTo>
                    <a:pt x="1122" y="34"/>
                  </a:lnTo>
                  <a:lnTo>
                    <a:pt x="1146" y="52"/>
                  </a:lnTo>
                  <a:lnTo>
                    <a:pt x="1166" y="72"/>
                  </a:lnTo>
                  <a:lnTo>
                    <a:pt x="1184" y="96"/>
                  </a:lnTo>
                  <a:lnTo>
                    <a:pt x="1198" y="122"/>
                  </a:lnTo>
                  <a:lnTo>
                    <a:pt x="1204" y="136"/>
                  </a:lnTo>
                  <a:lnTo>
                    <a:pt x="1208" y="150"/>
                  </a:lnTo>
                  <a:lnTo>
                    <a:pt x="1212" y="164"/>
                  </a:lnTo>
                  <a:lnTo>
                    <a:pt x="1212" y="178"/>
                  </a:lnTo>
                  <a:lnTo>
                    <a:pt x="1212" y="178"/>
                  </a:lnTo>
                  <a:lnTo>
                    <a:pt x="1212" y="206"/>
                  </a:lnTo>
                  <a:lnTo>
                    <a:pt x="1206" y="230"/>
                  </a:lnTo>
                  <a:lnTo>
                    <a:pt x="1198" y="254"/>
                  </a:lnTo>
                  <a:lnTo>
                    <a:pt x="1188" y="276"/>
                  </a:lnTo>
                  <a:lnTo>
                    <a:pt x="1174" y="296"/>
                  </a:lnTo>
                  <a:lnTo>
                    <a:pt x="1156" y="314"/>
                  </a:lnTo>
                  <a:lnTo>
                    <a:pt x="1138" y="330"/>
                  </a:lnTo>
                  <a:lnTo>
                    <a:pt x="1116" y="344"/>
                  </a:lnTo>
                  <a:lnTo>
                    <a:pt x="1116" y="344"/>
                  </a:lnTo>
                  <a:lnTo>
                    <a:pt x="1092" y="354"/>
                  </a:lnTo>
                  <a:lnTo>
                    <a:pt x="1066" y="362"/>
                  </a:lnTo>
                  <a:lnTo>
                    <a:pt x="1038" y="368"/>
                  </a:lnTo>
                  <a:lnTo>
                    <a:pt x="1010" y="370"/>
                  </a:lnTo>
                  <a:lnTo>
                    <a:pt x="984" y="372"/>
                  </a:lnTo>
                  <a:lnTo>
                    <a:pt x="956" y="370"/>
                  </a:lnTo>
                  <a:lnTo>
                    <a:pt x="930" y="364"/>
                  </a:lnTo>
                  <a:lnTo>
                    <a:pt x="904" y="356"/>
                  </a:lnTo>
                  <a:lnTo>
                    <a:pt x="904" y="356"/>
                  </a:lnTo>
                  <a:lnTo>
                    <a:pt x="856" y="342"/>
                  </a:lnTo>
                  <a:lnTo>
                    <a:pt x="808" y="324"/>
                  </a:lnTo>
                  <a:lnTo>
                    <a:pt x="762" y="302"/>
                  </a:lnTo>
                  <a:lnTo>
                    <a:pt x="716" y="278"/>
                  </a:lnTo>
                  <a:lnTo>
                    <a:pt x="670" y="252"/>
                  </a:lnTo>
                  <a:lnTo>
                    <a:pt x="626" y="226"/>
                  </a:lnTo>
                  <a:lnTo>
                    <a:pt x="540" y="170"/>
                  </a:lnTo>
                  <a:lnTo>
                    <a:pt x="540" y="170"/>
                  </a:lnTo>
                  <a:lnTo>
                    <a:pt x="498" y="146"/>
                  </a:lnTo>
                  <a:lnTo>
                    <a:pt x="460" y="120"/>
                  </a:lnTo>
                  <a:lnTo>
                    <a:pt x="420" y="96"/>
                  </a:lnTo>
                  <a:lnTo>
                    <a:pt x="380" y="72"/>
                  </a:lnTo>
                  <a:lnTo>
                    <a:pt x="338" y="50"/>
                  </a:lnTo>
                  <a:lnTo>
                    <a:pt x="318" y="42"/>
                  </a:lnTo>
                  <a:lnTo>
                    <a:pt x="296" y="34"/>
                  </a:lnTo>
                  <a:lnTo>
                    <a:pt x="274" y="28"/>
                  </a:lnTo>
                  <a:lnTo>
                    <a:pt x="250" y="24"/>
                  </a:lnTo>
                  <a:lnTo>
                    <a:pt x="226" y="22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72" y="24"/>
                  </a:lnTo>
                  <a:lnTo>
                    <a:pt x="144" y="30"/>
                  </a:lnTo>
                  <a:lnTo>
                    <a:pt x="116" y="40"/>
                  </a:lnTo>
                  <a:lnTo>
                    <a:pt x="92" y="54"/>
                  </a:lnTo>
                  <a:lnTo>
                    <a:pt x="68" y="70"/>
                  </a:lnTo>
                  <a:lnTo>
                    <a:pt x="48" y="90"/>
                  </a:lnTo>
                  <a:lnTo>
                    <a:pt x="3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2" y="162"/>
                  </a:lnTo>
                  <a:lnTo>
                    <a:pt x="8" y="184"/>
                  </a:lnTo>
                  <a:lnTo>
                    <a:pt x="8" y="208"/>
                  </a:lnTo>
                  <a:lnTo>
                    <a:pt x="12" y="232"/>
                  </a:lnTo>
                  <a:lnTo>
                    <a:pt x="18" y="254"/>
                  </a:lnTo>
                  <a:lnTo>
                    <a:pt x="28" y="276"/>
                  </a:lnTo>
                  <a:lnTo>
                    <a:pt x="40" y="296"/>
                  </a:lnTo>
                  <a:lnTo>
                    <a:pt x="56" y="314"/>
                  </a:lnTo>
                  <a:lnTo>
                    <a:pt x="56" y="314"/>
                  </a:lnTo>
                  <a:lnTo>
                    <a:pt x="68" y="324"/>
                  </a:lnTo>
                  <a:lnTo>
                    <a:pt x="80" y="334"/>
                  </a:lnTo>
                  <a:lnTo>
                    <a:pt x="92" y="342"/>
                  </a:lnTo>
                  <a:lnTo>
                    <a:pt x="106" y="350"/>
                  </a:lnTo>
                  <a:lnTo>
                    <a:pt x="134" y="364"/>
                  </a:lnTo>
                  <a:lnTo>
                    <a:pt x="164" y="372"/>
                  </a:lnTo>
                  <a:lnTo>
                    <a:pt x="196" y="376"/>
                  </a:lnTo>
                  <a:lnTo>
                    <a:pt x="228" y="376"/>
                  </a:lnTo>
                  <a:lnTo>
                    <a:pt x="260" y="374"/>
                  </a:lnTo>
                  <a:lnTo>
                    <a:pt x="292" y="366"/>
                  </a:lnTo>
                  <a:lnTo>
                    <a:pt x="292" y="366"/>
                  </a:lnTo>
                  <a:lnTo>
                    <a:pt x="296" y="364"/>
                  </a:lnTo>
                  <a:lnTo>
                    <a:pt x="296" y="364"/>
                  </a:lnTo>
                  <a:lnTo>
                    <a:pt x="308" y="354"/>
                  </a:lnTo>
                  <a:lnTo>
                    <a:pt x="318" y="342"/>
                  </a:lnTo>
                  <a:lnTo>
                    <a:pt x="322" y="336"/>
                  </a:lnTo>
                  <a:lnTo>
                    <a:pt x="326" y="328"/>
                  </a:lnTo>
                  <a:lnTo>
                    <a:pt x="326" y="320"/>
                  </a:lnTo>
                  <a:lnTo>
                    <a:pt x="326" y="312"/>
                  </a:lnTo>
                  <a:lnTo>
                    <a:pt x="326" y="312"/>
                  </a:lnTo>
                  <a:lnTo>
                    <a:pt x="320" y="312"/>
                  </a:lnTo>
                  <a:lnTo>
                    <a:pt x="314" y="310"/>
                  </a:lnTo>
                  <a:lnTo>
                    <a:pt x="312" y="308"/>
                  </a:lnTo>
                  <a:lnTo>
                    <a:pt x="312" y="304"/>
                  </a:lnTo>
                  <a:lnTo>
                    <a:pt x="312" y="304"/>
                  </a:lnTo>
                  <a:lnTo>
                    <a:pt x="312" y="298"/>
                  </a:lnTo>
                  <a:lnTo>
                    <a:pt x="314" y="294"/>
                  </a:lnTo>
                  <a:lnTo>
                    <a:pt x="318" y="292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8" y="290"/>
                  </a:lnTo>
                  <a:lnTo>
                    <a:pt x="334" y="292"/>
                  </a:lnTo>
                  <a:lnTo>
                    <a:pt x="340" y="298"/>
                  </a:lnTo>
                  <a:lnTo>
                    <a:pt x="344" y="310"/>
                  </a:lnTo>
                  <a:lnTo>
                    <a:pt x="344" y="310"/>
                  </a:lnTo>
                  <a:lnTo>
                    <a:pt x="344" y="320"/>
                  </a:lnTo>
                  <a:lnTo>
                    <a:pt x="340" y="334"/>
                  </a:lnTo>
                  <a:lnTo>
                    <a:pt x="332" y="346"/>
                  </a:lnTo>
                  <a:lnTo>
                    <a:pt x="326" y="354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04" y="368"/>
                  </a:lnTo>
                  <a:lnTo>
                    <a:pt x="288" y="372"/>
                  </a:lnTo>
                  <a:lnTo>
                    <a:pt x="254" y="380"/>
                  </a:lnTo>
                  <a:lnTo>
                    <a:pt x="254" y="380"/>
                  </a:lnTo>
                  <a:lnTo>
                    <a:pt x="220" y="384"/>
                  </a:lnTo>
                  <a:lnTo>
                    <a:pt x="186" y="382"/>
                  </a:lnTo>
                  <a:lnTo>
                    <a:pt x="154" y="376"/>
                  </a:lnTo>
                  <a:lnTo>
                    <a:pt x="122" y="366"/>
                  </a:lnTo>
                  <a:lnTo>
                    <a:pt x="108" y="360"/>
                  </a:lnTo>
                  <a:lnTo>
                    <a:pt x="94" y="352"/>
                  </a:lnTo>
                  <a:lnTo>
                    <a:pt x="80" y="344"/>
                  </a:lnTo>
                  <a:lnTo>
                    <a:pt x="68" y="334"/>
                  </a:lnTo>
                  <a:lnTo>
                    <a:pt x="56" y="324"/>
                  </a:lnTo>
                  <a:lnTo>
                    <a:pt x="44" y="312"/>
                  </a:lnTo>
                  <a:lnTo>
                    <a:pt x="34" y="298"/>
                  </a:lnTo>
                  <a:lnTo>
                    <a:pt x="24" y="284"/>
                  </a:lnTo>
                  <a:lnTo>
                    <a:pt x="24" y="284"/>
                  </a:lnTo>
                  <a:lnTo>
                    <a:pt x="14" y="266"/>
                  </a:lnTo>
                  <a:lnTo>
                    <a:pt x="8" y="248"/>
                  </a:lnTo>
                  <a:lnTo>
                    <a:pt x="2" y="228"/>
                  </a:lnTo>
                  <a:lnTo>
                    <a:pt x="0" y="206"/>
                  </a:lnTo>
                  <a:lnTo>
                    <a:pt x="2" y="186"/>
                  </a:lnTo>
                  <a:lnTo>
                    <a:pt x="4" y="164"/>
                  </a:lnTo>
                  <a:lnTo>
                    <a:pt x="8" y="144"/>
                  </a:lnTo>
                  <a:lnTo>
                    <a:pt x="16" y="126"/>
                  </a:lnTo>
                  <a:lnTo>
                    <a:pt x="16" y="12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178523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Experiment Results</a:t>
            </a:r>
            <a:endParaRPr lang="en-US" altLang="zh-C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3D T1-weight MRI images from 40 young adults </a:t>
            </a:r>
            <a:r>
              <a:rPr lang="zh-CN" altLang="en-US" dirty="0"/>
              <a:t>，</a:t>
            </a:r>
            <a:r>
              <a:rPr lang="en-US" altLang="zh-CN" dirty="0"/>
              <a:t>which are split into 64×64×64 patches as input of the </a:t>
            </a:r>
            <a:r>
              <a:rPr lang="en-US" altLang="zh-CN" dirty="0" smtClean="0"/>
              <a:t>framework.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0" y="1550867"/>
            <a:ext cx="10844822" cy="483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00420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51316" y="2923551"/>
            <a:ext cx="7489370" cy="445376"/>
          </a:xfrm>
        </p:spPr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28688" y="3585061"/>
            <a:ext cx="6734626" cy="837649"/>
          </a:xfrm>
        </p:spPr>
        <p:txBody>
          <a:bodyPr/>
          <a:lstStyle/>
          <a:p>
            <a:r>
              <a:rPr lang="en-US" altLang="zh-CN" sz="1800" dirty="0" smtClean="0"/>
              <a:t>Speaker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Sheng Lan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5495640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Deformation in Images is Common</a:t>
            </a:r>
            <a:endParaRPr lang="en-US" dirty="0"/>
          </a:p>
        </p:txBody>
      </p:sp>
      <p:sp>
        <p:nvSpPr>
          <p:cNvPr id="10" name="speed"/>
          <p:cNvSpPr txBox="1">
            <a:spLocks noChangeArrowheads="1"/>
          </p:cNvSpPr>
          <p:nvPr/>
        </p:nvSpPr>
        <p:spPr bwMode="auto">
          <a:xfrm>
            <a:off x="3281801" y="2035314"/>
            <a:ext cx="2633134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Fingerprint Identification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81801" y="2385600"/>
            <a:ext cx="26331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2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During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process of fingerprint acquisition, because of different pressing force and angle,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  fingerprints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same person and the same finger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be deformed.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speed"/>
          <p:cNvSpPr txBox="1">
            <a:spLocks noChangeArrowheads="1"/>
          </p:cNvSpPr>
          <p:nvPr/>
        </p:nvSpPr>
        <p:spPr bwMode="auto">
          <a:xfrm>
            <a:off x="3281800" y="4260552"/>
            <a:ext cx="1995700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Biometric 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81801" y="4629951"/>
            <a:ext cx="28640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2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biological features, such as retina, sweat glands and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palmprints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also deform in different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acquisition environment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01" y="2033986"/>
            <a:ext cx="2459846" cy="16118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9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9" y="4256912"/>
            <a:ext cx="2484710" cy="16847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9" y="2033985"/>
            <a:ext cx="2484710" cy="161180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1" name="speed"/>
          <p:cNvSpPr txBox="1">
            <a:spLocks noChangeArrowheads="1"/>
          </p:cNvSpPr>
          <p:nvPr/>
        </p:nvSpPr>
        <p:spPr bwMode="auto">
          <a:xfrm>
            <a:off x="8891090" y="2061232"/>
            <a:ext cx="1995700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891091" y="2470553"/>
            <a:ext cx="2789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2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face recognition system, with the change of facial expression or angle, the collected face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images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 has obvious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deformations.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01" y="4256912"/>
            <a:ext cx="2486048" cy="16847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8891091" y="4264192"/>
            <a:ext cx="1995700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Diagnosis</a:t>
            </a:r>
            <a:endParaRPr lang="en-US" altLang="ko-KR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891090" y="4637622"/>
            <a:ext cx="26331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2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process of medical diagnosis, images collected from organs and tissues before and after the occurrence of lesions often have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obvious deformations.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Due to the influence of </a:t>
            </a:r>
            <a:r>
              <a:rPr lang="en-US" altLang="zh-CN" dirty="0" smtClean="0"/>
              <a:t>various environmental </a:t>
            </a:r>
            <a:r>
              <a:rPr lang="en-US" altLang="zh-CN" dirty="0"/>
              <a:t>factors, such as </a:t>
            </a:r>
            <a:r>
              <a:rPr lang="en-US" altLang="zh-CN" dirty="0" smtClean="0"/>
              <a:t>force, </a:t>
            </a:r>
            <a:r>
              <a:rPr lang="en-US" altLang="zh-CN" dirty="0"/>
              <a:t>direction, skin surface condition and acquisition instrument, </a:t>
            </a:r>
            <a:r>
              <a:rPr lang="en-US" altLang="zh-CN" dirty="0" smtClean="0"/>
              <a:t>the acquired images are often deformed.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781448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Challenges for Deformable Image Registration</a:t>
            </a:r>
            <a:endParaRPr 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Many various methods have been proposed </a:t>
            </a:r>
            <a:r>
              <a:rPr lang="en-US" altLang="zh-CN" dirty="0" smtClean="0"/>
              <a:t>in this field, which include </a:t>
            </a:r>
            <a:r>
              <a:rPr lang="en-US" altLang="zh-CN" dirty="0"/>
              <a:t>traditional methods, supervised </a:t>
            </a:r>
            <a:r>
              <a:rPr lang="en-US" altLang="zh-CN" dirty="0" smtClean="0"/>
              <a:t>learning-based </a:t>
            </a:r>
            <a:r>
              <a:rPr lang="en-US" altLang="zh-CN" dirty="0"/>
              <a:t>methods and unsupervised </a:t>
            </a:r>
            <a:r>
              <a:rPr lang="en-US" altLang="zh-CN" dirty="0" smtClean="0"/>
              <a:t>learning-based </a:t>
            </a:r>
            <a:r>
              <a:rPr lang="en-US" altLang="zh-CN" dirty="0"/>
              <a:t>methods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27" name="文本框 2"/>
          <p:cNvSpPr txBox="1"/>
          <p:nvPr/>
        </p:nvSpPr>
        <p:spPr>
          <a:xfrm>
            <a:off x="6335881" y="2043614"/>
            <a:ext cx="4986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It has strong feature extraction ability and can be applied to many types of images. The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supervised learning-based based methods usually need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the ground truth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labels,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which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are usually difficult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to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obtain.</a:t>
            </a:r>
            <a:endParaRPr lang="zh-CN" altLang="en-US" sz="1200" spc="300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35881" y="1592129"/>
            <a:ext cx="3481705" cy="380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Learning-based Methods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1030456" y="5060938"/>
            <a:ext cx="4986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Usually rely on hand-engineered features,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they may achieve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good results for some specific types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of images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, but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can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not be general enough to be suitable for all types of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images.</a:t>
            </a:r>
            <a:endParaRPr lang="zh-CN" altLang="en-US" sz="1200" spc="300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30456" y="4609453"/>
            <a:ext cx="3481705" cy="380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Traditional Methods</a:t>
            </a:r>
            <a:endParaRPr lang="zh-CN" altLang="en-US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6" y="1592129"/>
            <a:ext cx="4907280" cy="26437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07" y="3626447"/>
            <a:ext cx="4946968" cy="26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6928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630" y="165532"/>
            <a:ext cx="12001501" cy="431813"/>
          </a:xfrm>
        </p:spPr>
        <p:txBody>
          <a:bodyPr/>
          <a:lstStyle/>
          <a:p>
            <a:r>
              <a:rPr lang="en-US" altLang="zh-CN" dirty="0"/>
              <a:t>Challenges for Deformable Image Registration</a:t>
            </a:r>
            <a:endParaRPr lang="en-US" altLang="zh-CN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Many various methods have been proposed in this field, which include traditional methods, supervised learning-based methods and unsupervised learning-based methods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1" name="文本框 2"/>
          <p:cNvSpPr txBox="1"/>
          <p:nvPr/>
        </p:nvSpPr>
        <p:spPr>
          <a:xfrm>
            <a:off x="613554" y="2169453"/>
            <a:ext cx="37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Unsupervised </a:t>
            </a:r>
            <a:r>
              <a:rPr lang="en-US" altLang="zh-CN" sz="20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learning-based methods:</a:t>
            </a:r>
            <a:endParaRPr lang="en-US" altLang="zh-CN" sz="2000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613555" y="3072835"/>
            <a:ext cx="3461229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similarity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metric is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used as the loss function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for optimization,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and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ground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truth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labels are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not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needed</a:t>
            </a:r>
          </a:p>
          <a:p>
            <a:pPr marL="171450" indent="-171450">
              <a:lnSpc>
                <a:spcPct val="180000"/>
              </a:lnSpc>
              <a:buFont typeface="Wingdings" panose="05000000000000000000" pitchFamily="2" charset="2"/>
              <a:buChar char="Ø"/>
            </a:pP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Calculate deformation field based on the extracted features by convolution layers.</a:t>
            </a:r>
            <a:endParaRPr lang="zh-CN" altLang="en-US" sz="1200" spc="300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33" y="2031027"/>
            <a:ext cx="7450098" cy="35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4394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Challenges for Deformable Image Registration</a:t>
            </a:r>
            <a:endParaRPr lang="en-US" altLang="zh-CN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Most of deformable registration methods </a:t>
            </a:r>
            <a:r>
              <a:rPr lang="en-US" altLang="zh-CN" dirty="0"/>
              <a:t>are under the assumption that the image </a:t>
            </a:r>
            <a:r>
              <a:rPr lang="en-US" altLang="zh-CN" dirty="0" smtClean="0"/>
              <a:t>resolution is </a:t>
            </a:r>
            <a:r>
              <a:rPr lang="en-US" altLang="zh-CN" dirty="0"/>
              <a:t>high enough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8" name="文本框 5"/>
          <p:cNvSpPr txBox="1"/>
          <p:nvPr/>
        </p:nvSpPr>
        <p:spPr>
          <a:xfrm>
            <a:off x="753269" y="2973774"/>
            <a:ext cx="450453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Due to the limited level of acquisition instruments, the resolution of images is often low, especially for medical image applications</a:t>
            </a:r>
          </a:p>
          <a:p>
            <a:pPr marL="171450" indent="-1714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It </a:t>
            </a:r>
            <a:r>
              <a:rPr lang="en-US" altLang="zh-CN" sz="1200" spc="3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is difficult to register low resolution images due to lack </a:t>
            </a:r>
            <a:r>
              <a:rPr lang="en-US" altLang="zh-CN" sz="1200" spc="300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of sufficient features</a:t>
            </a:r>
          </a:p>
        </p:txBody>
      </p:sp>
      <p:sp>
        <p:nvSpPr>
          <p:cNvPr id="9" name="矩形 8"/>
          <p:cNvSpPr/>
          <p:nvPr/>
        </p:nvSpPr>
        <p:spPr>
          <a:xfrm>
            <a:off x="501019" y="1986042"/>
            <a:ext cx="500903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Challenges 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of deformable registration methods :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6" y="1492898"/>
            <a:ext cx="5457308" cy="51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84183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Motivations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A new joint </a:t>
            </a:r>
            <a:r>
              <a:rPr lang="en-US" altLang="zh-CN" dirty="0"/>
              <a:t>super-resolution and deformable registration network </a:t>
            </a:r>
            <a:r>
              <a:rPr lang="en-US" altLang="zh-CN" dirty="0" smtClean="0"/>
              <a:t>is </a:t>
            </a:r>
            <a:r>
              <a:rPr lang="en-US" altLang="zh-CN" dirty="0"/>
              <a:t>proposed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412147" y="2628107"/>
            <a:ext cx="7476759" cy="6278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altLang="zh-CN" sz="12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1.Comparison of </a:t>
            </a:r>
            <a:r>
              <a:rPr lang="en-US" altLang="zh-CN" sz="12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traditional and deep </a:t>
            </a:r>
            <a:r>
              <a:rPr lang="en-US" altLang="zh-CN" sz="12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learning based </a:t>
            </a:r>
            <a:r>
              <a:rPr lang="en-US" altLang="zh-CN" sz="12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deformable registration methods</a:t>
            </a:r>
            <a:r>
              <a:rPr lang="en-US" altLang="zh-CN" sz="12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altLang="zh-CN" sz="1200" dirty="0" smtClean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en-US" altLang="zh-CN" sz="12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12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A new </a:t>
            </a:r>
            <a:r>
              <a:rPr lang="en-US" altLang="zh-CN" sz="12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joint super-resolution and deformable </a:t>
            </a:r>
            <a:r>
              <a:rPr lang="en-US" altLang="zh-CN" sz="12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registration </a:t>
            </a:r>
            <a:r>
              <a:rPr lang="en-US" altLang="zh-CN" sz="12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network to aid the registration of low resolution</a:t>
            </a:r>
          </a:p>
          <a:p>
            <a:pPr marL="0" indent="0" algn="ctr">
              <a:defRPr/>
            </a:pPr>
            <a:r>
              <a:rPr lang="en-US" altLang="zh-CN" sz="12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images.</a:t>
            </a:r>
            <a:endParaRPr lang="en-US" sz="1200" dirty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speed"/>
          <p:cNvSpPr txBox="1">
            <a:spLocks noChangeArrowheads="1"/>
          </p:cNvSpPr>
          <p:nvPr/>
        </p:nvSpPr>
        <p:spPr bwMode="auto">
          <a:xfrm>
            <a:off x="4452724" y="2003663"/>
            <a:ext cx="3304386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2724" y="1943303"/>
            <a:ext cx="3304386" cy="421158"/>
            <a:chOff x="2943846" y="3589710"/>
            <a:chExt cx="1731446" cy="42115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943846" y="3589710"/>
              <a:ext cx="173144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943846" y="4010868"/>
              <a:ext cx="173144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467749" y="1727922"/>
            <a:ext cx="1274336" cy="195744"/>
            <a:chOff x="476700" y="4918135"/>
            <a:chExt cx="4051300" cy="622300"/>
          </a:xfrm>
        </p:grpSpPr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13225" y="4918135"/>
              <a:ext cx="1270000" cy="457200"/>
            </a:xfrm>
            <a:custGeom>
              <a:avLst/>
              <a:gdLst>
                <a:gd name="T0" fmla="*/ 512 w 800"/>
                <a:gd name="T1" fmla="*/ 70 h 288"/>
                <a:gd name="T2" fmla="*/ 464 w 800"/>
                <a:gd name="T3" fmla="*/ 92 h 288"/>
                <a:gd name="T4" fmla="*/ 374 w 800"/>
                <a:gd name="T5" fmla="*/ 148 h 288"/>
                <a:gd name="T6" fmla="*/ 288 w 800"/>
                <a:gd name="T7" fmla="*/ 208 h 288"/>
                <a:gd name="T8" fmla="*/ 220 w 800"/>
                <a:gd name="T9" fmla="*/ 248 h 288"/>
                <a:gd name="T10" fmla="*/ 172 w 800"/>
                <a:gd name="T11" fmla="*/ 270 h 288"/>
                <a:gd name="T12" fmla="*/ 148 w 800"/>
                <a:gd name="T13" fmla="*/ 278 h 288"/>
                <a:gd name="T14" fmla="*/ 118 w 800"/>
                <a:gd name="T15" fmla="*/ 282 h 288"/>
                <a:gd name="T16" fmla="*/ 86 w 800"/>
                <a:gd name="T17" fmla="*/ 280 h 288"/>
                <a:gd name="T18" fmla="*/ 58 w 800"/>
                <a:gd name="T19" fmla="*/ 270 h 288"/>
                <a:gd name="T20" fmla="*/ 32 w 800"/>
                <a:gd name="T21" fmla="*/ 254 h 288"/>
                <a:gd name="T22" fmla="*/ 24 w 800"/>
                <a:gd name="T23" fmla="*/ 246 h 288"/>
                <a:gd name="T24" fmla="*/ 18 w 800"/>
                <a:gd name="T25" fmla="*/ 238 h 288"/>
                <a:gd name="T26" fmla="*/ 14 w 800"/>
                <a:gd name="T27" fmla="*/ 212 h 288"/>
                <a:gd name="T28" fmla="*/ 20 w 800"/>
                <a:gd name="T29" fmla="*/ 192 h 288"/>
                <a:gd name="T30" fmla="*/ 26 w 800"/>
                <a:gd name="T31" fmla="*/ 186 h 288"/>
                <a:gd name="T32" fmla="*/ 36 w 800"/>
                <a:gd name="T33" fmla="*/ 190 h 288"/>
                <a:gd name="T34" fmla="*/ 42 w 800"/>
                <a:gd name="T35" fmla="*/ 188 h 288"/>
                <a:gd name="T36" fmla="*/ 46 w 800"/>
                <a:gd name="T37" fmla="*/ 182 h 288"/>
                <a:gd name="T38" fmla="*/ 44 w 800"/>
                <a:gd name="T39" fmla="*/ 174 h 288"/>
                <a:gd name="T40" fmla="*/ 42 w 800"/>
                <a:gd name="T41" fmla="*/ 170 h 288"/>
                <a:gd name="T42" fmla="*/ 30 w 800"/>
                <a:gd name="T43" fmla="*/ 166 h 288"/>
                <a:gd name="T44" fmla="*/ 12 w 800"/>
                <a:gd name="T45" fmla="*/ 174 h 288"/>
                <a:gd name="T46" fmla="*/ 8 w 800"/>
                <a:gd name="T47" fmla="*/ 178 h 288"/>
                <a:gd name="T48" fmla="*/ 2 w 800"/>
                <a:gd name="T49" fmla="*/ 194 h 288"/>
                <a:gd name="T50" fmla="*/ 2 w 800"/>
                <a:gd name="T51" fmla="*/ 214 h 288"/>
                <a:gd name="T52" fmla="*/ 8 w 800"/>
                <a:gd name="T53" fmla="*/ 236 h 288"/>
                <a:gd name="T54" fmla="*/ 16 w 800"/>
                <a:gd name="T55" fmla="*/ 248 h 288"/>
                <a:gd name="T56" fmla="*/ 40 w 800"/>
                <a:gd name="T57" fmla="*/ 270 h 288"/>
                <a:gd name="T58" fmla="*/ 70 w 800"/>
                <a:gd name="T59" fmla="*/ 282 h 288"/>
                <a:gd name="T60" fmla="*/ 104 w 800"/>
                <a:gd name="T61" fmla="*/ 288 h 288"/>
                <a:gd name="T62" fmla="*/ 136 w 800"/>
                <a:gd name="T63" fmla="*/ 288 h 288"/>
                <a:gd name="T64" fmla="*/ 224 w 800"/>
                <a:gd name="T65" fmla="*/ 264 h 288"/>
                <a:gd name="T66" fmla="*/ 306 w 800"/>
                <a:gd name="T67" fmla="*/ 226 h 288"/>
                <a:gd name="T68" fmla="*/ 386 w 800"/>
                <a:gd name="T69" fmla="*/ 182 h 288"/>
                <a:gd name="T70" fmla="*/ 502 w 800"/>
                <a:gd name="T71" fmla="*/ 110 h 288"/>
                <a:gd name="T72" fmla="*/ 582 w 800"/>
                <a:gd name="T73" fmla="*/ 66 h 288"/>
                <a:gd name="T74" fmla="*/ 664 w 800"/>
                <a:gd name="T75" fmla="*/ 30 h 288"/>
                <a:gd name="T76" fmla="*/ 754 w 800"/>
                <a:gd name="T77" fmla="*/ 8 h 288"/>
                <a:gd name="T78" fmla="*/ 800 w 800"/>
                <a:gd name="T79" fmla="*/ 4 h 288"/>
                <a:gd name="T80" fmla="*/ 800 w 800"/>
                <a:gd name="T81" fmla="*/ 0 h 288"/>
                <a:gd name="T82" fmla="*/ 724 w 800"/>
                <a:gd name="T83" fmla="*/ 6 h 288"/>
                <a:gd name="T84" fmla="*/ 652 w 800"/>
                <a:gd name="T85" fmla="*/ 22 h 288"/>
                <a:gd name="T86" fmla="*/ 582 w 800"/>
                <a:gd name="T87" fmla="*/ 46 h 288"/>
                <a:gd name="T88" fmla="*/ 512 w 800"/>
                <a:gd name="T89" fmla="*/ 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0" h="288">
                  <a:moveTo>
                    <a:pt x="512" y="70"/>
                  </a:moveTo>
                  <a:lnTo>
                    <a:pt x="512" y="70"/>
                  </a:lnTo>
                  <a:lnTo>
                    <a:pt x="488" y="80"/>
                  </a:lnTo>
                  <a:lnTo>
                    <a:pt x="464" y="92"/>
                  </a:lnTo>
                  <a:lnTo>
                    <a:pt x="418" y="118"/>
                  </a:lnTo>
                  <a:lnTo>
                    <a:pt x="374" y="148"/>
                  </a:lnTo>
                  <a:lnTo>
                    <a:pt x="332" y="178"/>
                  </a:lnTo>
                  <a:lnTo>
                    <a:pt x="288" y="208"/>
                  </a:lnTo>
                  <a:lnTo>
                    <a:pt x="244" y="234"/>
                  </a:lnTo>
                  <a:lnTo>
                    <a:pt x="220" y="248"/>
                  </a:lnTo>
                  <a:lnTo>
                    <a:pt x="196" y="260"/>
                  </a:lnTo>
                  <a:lnTo>
                    <a:pt x="172" y="270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32" y="282"/>
                  </a:lnTo>
                  <a:lnTo>
                    <a:pt x="118" y="282"/>
                  </a:lnTo>
                  <a:lnTo>
                    <a:pt x="102" y="282"/>
                  </a:lnTo>
                  <a:lnTo>
                    <a:pt x="86" y="280"/>
                  </a:lnTo>
                  <a:lnTo>
                    <a:pt x="72" y="274"/>
                  </a:lnTo>
                  <a:lnTo>
                    <a:pt x="58" y="270"/>
                  </a:lnTo>
                  <a:lnTo>
                    <a:pt x="44" y="262"/>
                  </a:lnTo>
                  <a:lnTo>
                    <a:pt x="32" y="254"/>
                  </a:lnTo>
                  <a:lnTo>
                    <a:pt x="32" y="254"/>
                  </a:lnTo>
                  <a:lnTo>
                    <a:pt x="24" y="246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6" y="224"/>
                  </a:lnTo>
                  <a:lnTo>
                    <a:pt x="14" y="212"/>
                  </a:lnTo>
                  <a:lnTo>
                    <a:pt x="18" y="198"/>
                  </a:lnTo>
                  <a:lnTo>
                    <a:pt x="20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30" y="190"/>
                  </a:lnTo>
                  <a:lnTo>
                    <a:pt x="36" y="190"/>
                  </a:lnTo>
                  <a:lnTo>
                    <a:pt x="38" y="190"/>
                  </a:lnTo>
                  <a:lnTo>
                    <a:pt x="42" y="188"/>
                  </a:lnTo>
                  <a:lnTo>
                    <a:pt x="42" y="188"/>
                  </a:lnTo>
                  <a:lnTo>
                    <a:pt x="46" y="182"/>
                  </a:lnTo>
                  <a:lnTo>
                    <a:pt x="46" y="178"/>
                  </a:lnTo>
                  <a:lnTo>
                    <a:pt x="44" y="174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36" y="166"/>
                  </a:lnTo>
                  <a:lnTo>
                    <a:pt x="30" y="166"/>
                  </a:lnTo>
                  <a:lnTo>
                    <a:pt x="22" y="168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8" y="178"/>
                  </a:lnTo>
                  <a:lnTo>
                    <a:pt x="4" y="186"/>
                  </a:lnTo>
                  <a:lnTo>
                    <a:pt x="2" y="194"/>
                  </a:lnTo>
                  <a:lnTo>
                    <a:pt x="0" y="204"/>
                  </a:lnTo>
                  <a:lnTo>
                    <a:pt x="2" y="214"/>
                  </a:lnTo>
                  <a:lnTo>
                    <a:pt x="4" y="224"/>
                  </a:lnTo>
                  <a:lnTo>
                    <a:pt x="8" y="236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26" y="260"/>
                  </a:lnTo>
                  <a:lnTo>
                    <a:pt x="40" y="270"/>
                  </a:lnTo>
                  <a:lnTo>
                    <a:pt x="54" y="278"/>
                  </a:lnTo>
                  <a:lnTo>
                    <a:pt x="70" y="282"/>
                  </a:lnTo>
                  <a:lnTo>
                    <a:pt x="86" y="286"/>
                  </a:lnTo>
                  <a:lnTo>
                    <a:pt x="104" y="288"/>
                  </a:lnTo>
                  <a:lnTo>
                    <a:pt x="136" y="288"/>
                  </a:lnTo>
                  <a:lnTo>
                    <a:pt x="136" y="288"/>
                  </a:lnTo>
                  <a:lnTo>
                    <a:pt x="180" y="278"/>
                  </a:lnTo>
                  <a:lnTo>
                    <a:pt x="224" y="264"/>
                  </a:lnTo>
                  <a:lnTo>
                    <a:pt x="266" y="246"/>
                  </a:lnTo>
                  <a:lnTo>
                    <a:pt x="306" y="226"/>
                  </a:lnTo>
                  <a:lnTo>
                    <a:pt x="346" y="204"/>
                  </a:lnTo>
                  <a:lnTo>
                    <a:pt x="386" y="182"/>
                  </a:lnTo>
                  <a:lnTo>
                    <a:pt x="464" y="134"/>
                  </a:lnTo>
                  <a:lnTo>
                    <a:pt x="502" y="110"/>
                  </a:lnTo>
                  <a:lnTo>
                    <a:pt x="542" y="86"/>
                  </a:lnTo>
                  <a:lnTo>
                    <a:pt x="582" y="66"/>
                  </a:lnTo>
                  <a:lnTo>
                    <a:pt x="622" y="46"/>
                  </a:lnTo>
                  <a:lnTo>
                    <a:pt x="664" y="30"/>
                  </a:lnTo>
                  <a:lnTo>
                    <a:pt x="708" y="18"/>
                  </a:lnTo>
                  <a:lnTo>
                    <a:pt x="754" y="8"/>
                  </a:lnTo>
                  <a:lnTo>
                    <a:pt x="776" y="6"/>
                  </a:lnTo>
                  <a:lnTo>
                    <a:pt x="800" y="4"/>
                  </a:lnTo>
                  <a:lnTo>
                    <a:pt x="800" y="0"/>
                  </a:lnTo>
                  <a:lnTo>
                    <a:pt x="800" y="0"/>
                  </a:lnTo>
                  <a:lnTo>
                    <a:pt x="762" y="2"/>
                  </a:lnTo>
                  <a:lnTo>
                    <a:pt x="724" y="6"/>
                  </a:lnTo>
                  <a:lnTo>
                    <a:pt x="688" y="14"/>
                  </a:lnTo>
                  <a:lnTo>
                    <a:pt x="652" y="22"/>
                  </a:lnTo>
                  <a:lnTo>
                    <a:pt x="616" y="34"/>
                  </a:lnTo>
                  <a:lnTo>
                    <a:pt x="582" y="46"/>
                  </a:lnTo>
                  <a:lnTo>
                    <a:pt x="512" y="70"/>
                  </a:lnTo>
                  <a:lnTo>
                    <a:pt x="512" y="7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137100" y="5083235"/>
              <a:ext cx="1133475" cy="441325"/>
            </a:xfrm>
            <a:custGeom>
              <a:avLst/>
              <a:gdLst>
                <a:gd name="T0" fmla="*/ 692 w 714"/>
                <a:gd name="T1" fmla="*/ 36 h 278"/>
                <a:gd name="T2" fmla="*/ 656 w 714"/>
                <a:gd name="T3" fmla="*/ 10 h 278"/>
                <a:gd name="T4" fmla="*/ 614 w 714"/>
                <a:gd name="T5" fmla="*/ 2 h 278"/>
                <a:gd name="T6" fmla="*/ 568 w 714"/>
                <a:gd name="T7" fmla="*/ 2 h 278"/>
                <a:gd name="T8" fmla="*/ 524 w 714"/>
                <a:gd name="T9" fmla="*/ 10 h 278"/>
                <a:gd name="T10" fmla="*/ 490 w 714"/>
                <a:gd name="T11" fmla="*/ 24 h 278"/>
                <a:gd name="T12" fmla="*/ 424 w 714"/>
                <a:gd name="T13" fmla="*/ 56 h 278"/>
                <a:gd name="T14" fmla="*/ 330 w 714"/>
                <a:gd name="T15" fmla="*/ 112 h 278"/>
                <a:gd name="T16" fmla="*/ 204 w 714"/>
                <a:gd name="T17" fmla="*/ 190 h 278"/>
                <a:gd name="T18" fmla="*/ 140 w 714"/>
                <a:gd name="T19" fmla="*/ 224 h 278"/>
                <a:gd name="T20" fmla="*/ 72 w 714"/>
                <a:gd name="T21" fmla="*/ 252 h 278"/>
                <a:gd name="T22" fmla="*/ 0 w 714"/>
                <a:gd name="T23" fmla="*/ 272 h 278"/>
                <a:gd name="T24" fmla="*/ 0 w 714"/>
                <a:gd name="T25" fmla="*/ 274 h 278"/>
                <a:gd name="T26" fmla="*/ 0 w 714"/>
                <a:gd name="T27" fmla="*/ 278 h 278"/>
                <a:gd name="T28" fmla="*/ 116 w 714"/>
                <a:gd name="T29" fmla="*/ 246 h 278"/>
                <a:gd name="T30" fmla="*/ 228 w 714"/>
                <a:gd name="T31" fmla="*/ 202 h 278"/>
                <a:gd name="T32" fmla="*/ 334 w 714"/>
                <a:gd name="T33" fmla="*/ 146 h 278"/>
                <a:gd name="T34" fmla="*/ 436 w 714"/>
                <a:gd name="T35" fmla="*/ 82 h 278"/>
                <a:gd name="T36" fmla="*/ 464 w 714"/>
                <a:gd name="T37" fmla="*/ 66 h 278"/>
                <a:gd name="T38" fmla="*/ 526 w 714"/>
                <a:gd name="T39" fmla="*/ 32 h 278"/>
                <a:gd name="T40" fmla="*/ 576 w 714"/>
                <a:gd name="T41" fmla="*/ 16 h 278"/>
                <a:gd name="T42" fmla="*/ 610 w 714"/>
                <a:gd name="T43" fmla="*/ 12 h 278"/>
                <a:gd name="T44" fmla="*/ 642 w 714"/>
                <a:gd name="T45" fmla="*/ 16 h 278"/>
                <a:gd name="T46" fmla="*/ 674 w 714"/>
                <a:gd name="T47" fmla="*/ 32 h 278"/>
                <a:gd name="T48" fmla="*/ 688 w 714"/>
                <a:gd name="T49" fmla="*/ 42 h 278"/>
                <a:gd name="T50" fmla="*/ 692 w 714"/>
                <a:gd name="T51" fmla="*/ 50 h 278"/>
                <a:gd name="T52" fmla="*/ 698 w 714"/>
                <a:gd name="T53" fmla="*/ 74 h 278"/>
                <a:gd name="T54" fmla="*/ 694 w 714"/>
                <a:gd name="T55" fmla="*/ 94 h 278"/>
                <a:gd name="T56" fmla="*/ 690 w 714"/>
                <a:gd name="T57" fmla="*/ 100 h 278"/>
                <a:gd name="T58" fmla="*/ 680 w 714"/>
                <a:gd name="T59" fmla="*/ 96 h 278"/>
                <a:gd name="T60" fmla="*/ 674 w 714"/>
                <a:gd name="T61" fmla="*/ 100 h 278"/>
                <a:gd name="T62" fmla="*/ 670 w 714"/>
                <a:gd name="T63" fmla="*/ 106 h 278"/>
                <a:gd name="T64" fmla="*/ 674 w 714"/>
                <a:gd name="T65" fmla="*/ 114 h 278"/>
                <a:gd name="T66" fmla="*/ 676 w 714"/>
                <a:gd name="T67" fmla="*/ 118 h 278"/>
                <a:gd name="T68" fmla="*/ 688 w 714"/>
                <a:gd name="T69" fmla="*/ 122 h 278"/>
                <a:gd name="T70" fmla="*/ 706 w 714"/>
                <a:gd name="T71" fmla="*/ 110 h 278"/>
                <a:gd name="T72" fmla="*/ 710 w 714"/>
                <a:gd name="T73" fmla="*/ 106 h 278"/>
                <a:gd name="T74" fmla="*/ 714 w 714"/>
                <a:gd name="T75" fmla="*/ 90 h 278"/>
                <a:gd name="T76" fmla="*/ 712 w 714"/>
                <a:gd name="T77" fmla="*/ 68 h 278"/>
                <a:gd name="T78" fmla="*/ 700 w 714"/>
                <a:gd name="T79" fmla="*/ 46 h 278"/>
                <a:gd name="T80" fmla="*/ 692 w 714"/>
                <a:gd name="T81" fmla="*/ 3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4" h="278">
                  <a:moveTo>
                    <a:pt x="692" y="36"/>
                  </a:moveTo>
                  <a:lnTo>
                    <a:pt x="692" y="36"/>
                  </a:lnTo>
                  <a:lnTo>
                    <a:pt x="674" y="22"/>
                  </a:lnTo>
                  <a:lnTo>
                    <a:pt x="656" y="10"/>
                  </a:lnTo>
                  <a:lnTo>
                    <a:pt x="636" y="4"/>
                  </a:lnTo>
                  <a:lnTo>
                    <a:pt x="614" y="2"/>
                  </a:lnTo>
                  <a:lnTo>
                    <a:pt x="592" y="0"/>
                  </a:lnTo>
                  <a:lnTo>
                    <a:pt x="568" y="2"/>
                  </a:lnTo>
                  <a:lnTo>
                    <a:pt x="546" y="6"/>
                  </a:lnTo>
                  <a:lnTo>
                    <a:pt x="524" y="10"/>
                  </a:lnTo>
                  <a:lnTo>
                    <a:pt x="524" y="10"/>
                  </a:lnTo>
                  <a:lnTo>
                    <a:pt x="490" y="24"/>
                  </a:lnTo>
                  <a:lnTo>
                    <a:pt x="456" y="38"/>
                  </a:lnTo>
                  <a:lnTo>
                    <a:pt x="424" y="56"/>
                  </a:lnTo>
                  <a:lnTo>
                    <a:pt x="392" y="74"/>
                  </a:lnTo>
                  <a:lnTo>
                    <a:pt x="330" y="112"/>
                  </a:lnTo>
                  <a:lnTo>
                    <a:pt x="268" y="152"/>
                  </a:lnTo>
                  <a:lnTo>
                    <a:pt x="204" y="190"/>
                  </a:lnTo>
                  <a:lnTo>
                    <a:pt x="172" y="208"/>
                  </a:lnTo>
                  <a:lnTo>
                    <a:pt x="140" y="224"/>
                  </a:lnTo>
                  <a:lnTo>
                    <a:pt x="106" y="240"/>
                  </a:lnTo>
                  <a:lnTo>
                    <a:pt x="72" y="252"/>
                  </a:lnTo>
                  <a:lnTo>
                    <a:pt x="36" y="264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60" y="264"/>
                  </a:lnTo>
                  <a:lnTo>
                    <a:pt x="116" y="246"/>
                  </a:lnTo>
                  <a:lnTo>
                    <a:pt x="172" y="226"/>
                  </a:lnTo>
                  <a:lnTo>
                    <a:pt x="228" y="202"/>
                  </a:lnTo>
                  <a:lnTo>
                    <a:pt x="280" y="174"/>
                  </a:lnTo>
                  <a:lnTo>
                    <a:pt x="334" y="146"/>
                  </a:lnTo>
                  <a:lnTo>
                    <a:pt x="384" y="114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64" y="66"/>
                  </a:lnTo>
                  <a:lnTo>
                    <a:pt x="494" y="48"/>
                  </a:lnTo>
                  <a:lnTo>
                    <a:pt x="526" y="32"/>
                  </a:lnTo>
                  <a:lnTo>
                    <a:pt x="560" y="20"/>
                  </a:lnTo>
                  <a:lnTo>
                    <a:pt x="576" y="16"/>
                  </a:lnTo>
                  <a:lnTo>
                    <a:pt x="594" y="12"/>
                  </a:lnTo>
                  <a:lnTo>
                    <a:pt x="610" y="12"/>
                  </a:lnTo>
                  <a:lnTo>
                    <a:pt x="626" y="12"/>
                  </a:lnTo>
                  <a:lnTo>
                    <a:pt x="642" y="16"/>
                  </a:lnTo>
                  <a:lnTo>
                    <a:pt x="658" y="22"/>
                  </a:lnTo>
                  <a:lnTo>
                    <a:pt x="674" y="32"/>
                  </a:lnTo>
                  <a:lnTo>
                    <a:pt x="688" y="42"/>
                  </a:lnTo>
                  <a:lnTo>
                    <a:pt x="688" y="42"/>
                  </a:lnTo>
                  <a:lnTo>
                    <a:pt x="692" y="50"/>
                  </a:lnTo>
                  <a:lnTo>
                    <a:pt x="692" y="50"/>
                  </a:lnTo>
                  <a:lnTo>
                    <a:pt x="696" y="62"/>
                  </a:lnTo>
                  <a:lnTo>
                    <a:pt x="698" y="74"/>
                  </a:lnTo>
                  <a:lnTo>
                    <a:pt x="698" y="88"/>
                  </a:lnTo>
                  <a:lnTo>
                    <a:pt x="694" y="94"/>
                  </a:lnTo>
                  <a:lnTo>
                    <a:pt x="690" y="100"/>
                  </a:lnTo>
                  <a:lnTo>
                    <a:pt x="690" y="100"/>
                  </a:lnTo>
                  <a:lnTo>
                    <a:pt x="686" y="96"/>
                  </a:lnTo>
                  <a:lnTo>
                    <a:pt x="680" y="96"/>
                  </a:lnTo>
                  <a:lnTo>
                    <a:pt x="678" y="98"/>
                  </a:lnTo>
                  <a:lnTo>
                    <a:pt x="674" y="100"/>
                  </a:lnTo>
                  <a:lnTo>
                    <a:pt x="674" y="100"/>
                  </a:lnTo>
                  <a:lnTo>
                    <a:pt x="670" y="106"/>
                  </a:lnTo>
                  <a:lnTo>
                    <a:pt x="670" y="112"/>
                  </a:lnTo>
                  <a:lnTo>
                    <a:pt x="674" y="114"/>
                  </a:lnTo>
                  <a:lnTo>
                    <a:pt x="676" y="118"/>
                  </a:lnTo>
                  <a:lnTo>
                    <a:pt x="676" y="118"/>
                  </a:lnTo>
                  <a:lnTo>
                    <a:pt x="682" y="120"/>
                  </a:lnTo>
                  <a:lnTo>
                    <a:pt x="688" y="122"/>
                  </a:lnTo>
                  <a:lnTo>
                    <a:pt x="698" y="118"/>
                  </a:lnTo>
                  <a:lnTo>
                    <a:pt x="706" y="110"/>
                  </a:lnTo>
                  <a:lnTo>
                    <a:pt x="706" y="110"/>
                  </a:lnTo>
                  <a:lnTo>
                    <a:pt x="710" y="106"/>
                  </a:lnTo>
                  <a:lnTo>
                    <a:pt x="712" y="98"/>
                  </a:lnTo>
                  <a:lnTo>
                    <a:pt x="714" y="90"/>
                  </a:lnTo>
                  <a:lnTo>
                    <a:pt x="714" y="80"/>
                  </a:lnTo>
                  <a:lnTo>
                    <a:pt x="712" y="68"/>
                  </a:lnTo>
                  <a:lnTo>
                    <a:pt x="708" y="58"/>
                  </a:lnTo>
                  <a:lnTo>
                    <a:pt x="700" y="46"/>
                  </a:lnTo>
                  <a:lnTo>
                    <a:pt x="692" y="36"/>
                  </a:lnTo>
                  <a:lnTo>
                    <a:pt x="692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476700" y="4930835"/>
              <a:ext cx="1924050" cy="609600"/>
            </a:xfrm>
            <a:custGeom>
              <a:avLst/>
              <a:gdLst>
                <a:gd name="T0" fmla="*/ 1182 w 1212"/>
                <a:gd name="T1" fmla="*/ 100 h 384"/>
                <a:gd name="T2" fmla="*/ 1118 w 1212"/>
                <a:gd name="T3" fmla="*/ 44 h 384"/>
                <a:gd name="T4" fmla="*/ 1004 w 1212"/>
                <a:gd name="T5" fmla="*/ 14 h 384"/>
                <a:gd name="T6" fmla="*/ 906 w 1212"/>
                <a:gd name="T7" fmla="*/ 30 h 384"/>
                <a:gd name="T8" fmla="*/ 726 w 1212"/>
                <a:gd name="T9" fmla="*/ 102 h 384"/>
                <a:gd name="T10" fmla="*/ 478 w 1212"/>
                <a:gd name="T11" fmla="*/ 260 h 384"/>
                <a:gd name="T12" fmla="*/ 304 w 1212"/>
                <a:gd name="T13" fmla="*/ 350 h 384"/>
                <a:gd name="T14" fmla="*/ 222 w 1212"/>
                <a:gd name="T15" fmla="*/ 362 h 384"/>
                <a:gd name="T16" fmla="*/ 114 w 1212"/>
                <a:gd name="T17" fmla="*/ 344 h 384"/>
                <a:gd name="T18" fmla="*/ 52 w 1212"/>
                <a:gd name="T19" fmla="*/ 300 h 384"/>
                <a:gd name="T20" fmla="*/ 10 w 1212"/>
                <a:gd name="T21" fmla="*/ 216 h 384"/>
                <a:gd name="T22" fmla="*/ 12 w 1212"/>
                <a:gd name="T23" fmla="*/ 150 h 384"/>
                <a:gd name="T24" fmla="*/ 52 w 1212"/>
                <a:gd name="T25" fmla="*/ 78 h 384"/>
                <a:gd name="T26" fmla="*/ 100 w 1212"/>
                <a:gd name="T27" fmla="*/ 38 h 384"/>
                <a:gd name="T28" fmla="*/ 204 w 1212"/>
                <a:gd name="T29" fmla="*/ 10 h 384"/>
                <a:gd name="T30" fmla="*/ 310 w 1212"/>
                <a:gd name="T31" fmla="*/ 30 h 384"/>
                <a:gd name="T32" fmla="*/ 334 w 1212"/>
                <a:gd name="T33" fmla="*/ 58 h 384"/>
                <a:gd name="T34" fmla="*/ 336 w 1212"/>
                <a:gd name="T35" fmla="*/ 80 h 384"/>
                <a:gd name="T36" fmla="*/ 322 w 1212"/>
                <a:gd name="T37" fmla="*/ 88 h 384"/>
                <a:gd name="T38" fmla="*/ 328 w 1212"/>
                <a:gd name="T39" fmla="*/ 100 h 384"/>
                <a:gd name="T40" fmla="*/ 344 w 1212"/>
                <a:gd name="T41" fmla="*/ 100 h 384"/>
                <a:gd name="T42" fmla="*/ 356 w 1212"/>
                <a:gd name="T43" fmla="*/ 74 h 384"/>
                <a:gd name="T44" fmla="*/ 340 w 1212"/>
                <a:gd name="T45" fmla="*/ 42 h 384"/>
                <a:gd name="T46" fmla="*/ 340 w 1212"/>
                <a:gd name="T47" fmla="*/ 40 h 384"/>
                <a:gd name="T48" fmla="*/ 332 w 1212"/>
                <a:gd name="T49" fmla="*/ 34 h 384"/>
                <a:gd name="T50" fmla="*/ 288 w 1212"/>
                <a:gd name="T51" fmla="*/ 12 h 384"/>
                <a:gd name="T52" fmla="*/ 190 w 1212"/>
                <a:gd name="T53" fmla="*/ 2 h 384"/>
                <a:gd name="T54" fmla="*/ 116 w 1212"/>
                <a:gd name="T55" fmla="*/ 20 h 384"/>
                <a:gd name="T56" fmla="*/ 28 w 1212"/>
                <a:gd name="T57" fmla="*/ 96 h 384"/>
                <a:gd name="T58" fmla="*/ 2 w 1212"/>
                <a:gd name="T59" fmla="*/ 164 h 384"/>
                <a:gd name="T60" fmla="*/ 6 w 1212"/>
                <a:gd name="T61" fmla="*/ 230 h 384"/>
                <a:gd name="T62" fmla="*/ 56 w 1212"/>
                <a:gd name="T63" fmla="*/ 314 h 384"/>
                <a:gd name="T64" fmla="*/ 122 w 1212"/>
                <a:gd name="T65" fmla="*/ 354 h 384"/>
                <a:gd name="T66" fmla="*/ 230 w 1212"/>
                <a:gd name="T67" fmla="*/ 372 h 384"/>
                <a:gd name="T68" fmla="*/ 308 w 1212"/>
                <a:gd name="T69" fmla="*/ 356 h 384"/>
                <a:gd name="T70" fmla="*/ 498 w 1212"/>
                <a:gd name="T71" fmla="*/ 278 h 384"/>
                <a:gd name="T72" fmla="*/ 674 w 1212"/>
                <a:gd name="T73" fmla="*/ 170 h 384"/>
                <a:gd name="T74" fmla="*/ 832 w 1212"/>
                <a:gd name="T75" fmla="*/ 72 h 384"/>
                <a:gd name="T76" fmla="*/ 940 w 1212"/>
                <a:gd name="T77" fmla="*/ 28 h 384"/>
                <a:gd name="T78" fmla="*/ 1012 w 1212"/>
                <a:gd name="T79" fmla="*/ 22 h 384"/>
                <a:gd name="T80" fmla="*/ 1122 w 1212"/>
                <a:gd name="T81" fmla="*/ 54 h 384"/>
                <a:gd name="T82" fmla="*/ 1196 w 1212"/>
                <a:gd name="T83" fmla="*/ 140 h 384"/>
                <a:gd name="T84" fmla="*/ 1204 w 1212"/>
                <a:gd name="T85" fmla="*/ 208 h 384"/>
                <a:gd name="T86" fmla="*/ 1172 w 1212"/>
                <a:gd name="T87" fmla="*/ 296 h 384"/>
                <a:gd name="T88" fmla="*/ 1132 w 1212"/>
                <a:gd name="T89" fmla="*/ 334 h 384"/>
                <a:gd name="T90" fmla="*/ 1048 w 1212"/>
                <a:gd name="T91" fmla="*/ 372 h 384"/>
                <a:gd name="T92" fmla="*/ 920 w 1212"/>
                <a:gd name="T93" fmla="*/ 366 h 384"/>
                <a:gd name="T94" fmla="*/ 904 w 1212"/>
                <a:gd name="T95" fmla="*/ 354 h 384"/>
                <a:gd name="T96" fmla="*/ 886 w 1212"/>
                <a:gd name="T97" fmla="*/ 320 h 384"/>
                <a:gd name="T98" fmla="*/ 898 w 1212"/>
                <a:gd name="T99" fmla="*/ 310 h 384"/>
                <a:gd name="T100" fmla="*/ 902 w 1212"/>
                <a:gd name="T101" fmla="*/ 298 h 384"/>
                <a:gd name="T102" fmla="*/ 890 w 1212"/>
                <a:gd name="T103" fmla="*/ 290 h 384"/>
                <a:gd name="T104" fmla="*/ 868 w 1212"/>
                <a:gd name="T105" fmla="*/ 310 h 384"/>
                <a:gd name="T106" fmla="*/ 880 w 1212"/>
                <a:gd name="T107" fmla="*/ 346 h 384"/>
                <a:gd name="T108" fmla="*/ 908 w 1212"/>
                <a:gd name="T109" fmla="*/ 368 h 384"/>
                <a:gd name="T110" fmla="*/ 992 w 1212"/>
                <a:gd name="T111" fmla="*/ 384 h 384"/>
                <a:gd name="T112" fmla="*/ 1104 w 1212"/>
                <a:gd name="T113" fmla="*/ 360 h 384"/>
                <a:gd name="T114" fmla="*/ 1158 w 1212"/>
                <a:gd name="T115" fmla="*/ 324 h 384"/>
                <a:gd name="T116" fmla="*/ 1188 w 1212"/>
                <a:gd name="T117" fmla="*/ 284 h 384"/>
                <a:gd name="T118" fmla="*/ 1212 w 1212"/>
                <a:gd name="T119" fmla="*/ 206 h 384"/>
                <a:gd name="T120" fmla="*/ 1198 w 1212"/>
                <a:gd name="T121" fmla="*/ 12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2" h="384">
                  <a:moveTo>
                    <a:pt x="1198" y="126"/>
                  </a:moveTo>
                  <a:lnTo>
                    <a:pt x="1198" y="126"/>
                  </a:lnTo>
                  <a:lnTo>
                    <a:pt x="1190" y="112"/>
                  </a:lnTo>
                  <a:lnTo>
                    <a:pt x="1182" y="100"/>
                  </a:lnTo>
                  <a:lnTo>
                    <a:pt x="1174" y="88"/>
                  </a:lnTo>
                  <a:lnTo>
                    <a:pt x="1164" y="78"/>
                  </a:lnTo>
                  <a:lnTo>
                    <a:pt x="1142" y="60"/>
                  </a:lnTo>
                  <a:lnTo>
                    <a:pt x="1118" y="44"/>
                  </a:lnTo>
                  <a:lnTo>
                    <a:pt x="1090" y="32"/>
                  </a:lnTo>
                  <a:lnTo>
                    <a:pt x="1062" y="24"/>
                  </a:lnTo>
                  <a:lnTo>
                    <a:pt x="1034" y="18"/>
                  </a:lnTo>
                  <a:lnTo>
                    <a:pt x="1004" y="14"/>
                  </a:lnTo>
                  <a:lnTo>
                    <a:pt x="1004" y="14"/>
                  </a:lnTo>
                  <a:lnTo>
                    <a:pt x="980" y="16"/>
                  </a:lnTo>
                  <a:lnTo>
                    <a:pt x="954" y="20"/>
                  </a:lnTo>
                  <a:lnTo>
                    <a:pt x="906" y="30"/>
                  </a:lnTo>
                  <a:lnTo>
                    <a:pt x="860" y="42"/>
                  </a:lnTo>
                  <a:lnTo>
                    <a:pt x="814" y="60"/>
                  </a:lnTo>
                  <a:lnTo>
                    <a:pt x="770" y="80"/>
                  </a:lnTo>
                  <a:lnTo>
                    <a:pt x="726" y="102"/>
                  </a:lnTo>
                  <a:lnTo>
                    <a:pt x="684" y="126"/>
                  </a:lnTo>
                  <a:lnTo>
                    <a:pt x="642" y="152"/>
                  </a:lnTo>
                  <a:lnTo>
                    <a:pt x="560" y="206"/>
                  </a:lnTo>
                  <a:lnTo>
                    <a:pt x="478" y="260"/>
                  </a:lnTo>
                  <a:lnTo>
                    <a:pt x="436" y="284"/>
                  </a:lnTo>
                  <a:lnTo>
                    <a:pt x="392" y="308"/>
                  </a:lnTo>
                  <a:lnTo>
                    <a:pt x="350" y="330"/>
                  </a:lnTo>
                  <a:lnTo>
                    <a:pt x="304" y="350"/>
                  </a:lnTo>
                  <a:lnTo>
                    <a:pt x="304" y="350"/>
                  </a:lnTo>
                  <a:lnTo>
                    <a:pt x="278" y="356"/>
                  </a:lnTo>
                  <a:lnTo>
                    <a:pt x="250" y="360"/>
                  </a:lnTo>
                  <a:lnTo>
                    <a:pt x="222" y="362"/>
                  </a:lnTo>
                  <a:lnTo>
                    <a:pt x="194" y="362"/>
                  </a:lnTo>
                  <a:lnTo>
                    <a:pt x="166" y="358"/>
                  </a:lnTo>
                  <a:lnTo>
                    <a:pt x="140" y="352"/>
                  </a:lnTo>
                  <a:lnTo>
                    <a:pt x="114" y="344"/>
                  </a:lnTo>
                  <a:lnTo>
                    <a:pt x="90" y="330"/>
                  </a:lnTo>
                  <a:lnTo>
                    <a:pt x="90" y="330"/>
                  </a:lnTo>
                  <a:lnTo>
                    <a:pt x="70" y="316"/>
                  </a:lnTo>
                  <a:lnTo>
                    <a:pt x="52" y="300"/>
                  </a:lnTo>
                  <a:lnTo>
                    <a:pt x="38" y="280"/>
                  </a:lnTo>
                  <a:lnTo>
                    <a:pt x="26" y="260"/>
                  </a:lnTo>
                  <a:lnTo>
                    <a:pt x="16" y="238"/>
                  </a:lnTo>
                  <a:lnTo>
                    <a:pt x="10" y="216"/>
                  </a:lnTo>
                  <a:lnTo>
                    <a:pt x="8" y="194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2" y="150"/>
                  </a:lnTo>
                  <a:lnTo>
                    <a:pt x="18" y="130"/>
                  </a:lnTo>
                  <a:lnTo>
                    <a:pt x="26" y="112"/>
                  </a:lnTo>
                  <a:lnTo>
                    <a:pt x="38" y="94"/>
                  </a:lnTo>
                  <a:lnTo>
                    <a:pt x="52" y="78"/>
                  </a:lnTo>
                  <a:lnTo>
                    <a:pt x="66" y="64"/>
                  </a:lnTo>
                  <a:lnTo>
                    <a:pt x="82" y="50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24" y="26"/>
                  </a:lnTo>
                  <a:lnTo>
                    <a:pt x="148" y="18"/>
                  </a:lnTo>
                  <a:lnTo>
                    <a:pt x="176" y="12"/>
                  </a:lnTo>
                  <a:lnTo>
                    <a:pt x="204" y="10"/>
                  </a:lnTo>
                  <a:lnTo>
                    <a:pt x="232" y="10"/>
                  </a:lnTo>
                  <a:lnTo>
                    <a:pt x="258" y="14"/>
                  </a:lnTo>
                  <a:lnTo>
                    <a:pt x="286" y="20"/>
                  </a:lnTo>
                  <a:lnTo>
                    <a:pt x="310" y="30"/>
                  </a:lnTo>
                  <a:lnTo>
                    <a:pt x="310" y="30"/>
                  </a:lnTo>
                  <a:lnTo>
                    <a:pt x="320" y="40"/>
                  </a:lnTo>
                  <a:lnTo>
                    <a:pt x="330" y="50"/>
                  </a:lnTo>
                  <a:lnTo>
                    <a:pt x="334" y="58"/>
                  </a:lnTo>
                  <a:lnTo>
                    <a:pt x="336" y="64"/>
                  </a:lnTo>
                  <a:lnTo>
                    <a:pt x="338" y="72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0" y="80"/>
                  </a:lnTo>
                  <a:lnTo>
                    <a:pt x="326" y="82"/>
                  </a:lnTo>
                  <a:lnTo>
                    <a:pt x="324" y="84"/>
                  </a:lnTo>
                  <a:lnTo>
                    <a:pt x="322" y="88"/>
                  </a:lnTo>
                  <a:lnTo>
                    <a:pt x="322" y="88"/>
                  </a:lnTo>
                  <a:lnTo>
                    <a:pt x="322" y="94"/>
                  </a:lnTo>
                  <a:lnTo>
                    <a:pt x="324" y="98"/>
                  </a:lnTo>
                  <a:lnTo>
                    <a:pt x="328" y="100"/>
                  </a:lnTo>
                  <a:lnTo>
                    <a:pt x="332" y="102"/>
                  </a:lnTo>
                  <a:lnTo>
                    <a:pt x="332" y="102"/>
                  </a:lnTo>
                  <a:lnTo>
                    <a:pt x="338" y="102"/>
                  </a:lnTo>
                  <a:lnTo>
                    <a:pt x="344" y="100"/>
                  </a:lnTo>
                  <a:lnTo>
                    <a:pt x="350" y="92"/>
                  </a:lnTo>
                  <a:lnTo>
                    <a:pt x="354" y="82"/>
                  </a:lnTo>
                  <a:lnTo>
                    <a:pt x="354" y="82"/>
                  </a:lnTo>
                  <a:lnTo>
                    <a:pt x="356" y="74"/>
                  </a:lnTo>
                  <a:lnTo>
                    <a:pt x="354" y="64"/>
                  </a:lnTo>
                  <a:lnTo>
                    <a:pt x="348" y="52"/>
                  </a:lnTo>
                  <a:lnTo>
                    <a:pt x="340" y="42"/>
                  </a:lnTo>
                  <a:lnTo>
                    <a:pt x="340" y="42"/>
                  </a:lnTo>
                  <a:lnTo>
                    <a:pt x="340" y="42"/>
                  </a:lnTo>
                  <a:lnTo>
                    <a:pt x="340" y="42"/>
                  </a:lnTo>
                  <a:lnTo>
                    <a:pt x="340" y="40"/>
                  </a:lnTo>
                  <a:lnTo>
                    <a:pt x="340" y="40"/>
                  </a:lnTo>
                  <a:lnTo>
                    <a:pt x="332" y="34"/>
                  </a:lnTo>
                  <a:lnTo>
                    <a:pt x="332" y="34"/>
                  </a:lnTo>
                  <a:lnTo>
                    <a:pt x="332" y="34"/>
                  </a:lnTo>
                  <a:lnTo>
                    <a:pt x="332" y="34"/>
                  </a:lnTo>
                  <a:lnTo>
                    <a:pt x="328" y="32"/>
                  </a:lnTo>
                  <a:lnTo>
                    <a:pt x="328" y="32"/>
                  </a:lnTo>
                  <a:lnTo>
                    <a:pt x="310" y="20"/>
                  </a:lnTo>
                  <a:lnTo>
                    <a:pt x="288" y="12"/>
                  </a:lnTo>
                  <a:lnTo>
                    <a:pt x="264" y="6"/>
                  </a:lnTo>
                  <a:lnTo>
                    <a:pt x="240" y="2"/>
                  </a:lnTo>
                  <a:lnTo>
                    <a:pt x="216" y="0"/>
                  </a:lnTo>
                  <a:lnTo>
                    <a:pt x="190" y="2"/>
                  </a:lnTo>
                  <a:lnTo>
                    <a:pt x="166" y="6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16" y="20"/>
                  </a:lnTo>
                  <a:lnTo>
                    <a:pt x="90" y="34"/>
                  </a:lnTo>
                  <a:lnTo>
                    <a:pt x="66" y="52"/>
                  </a:lnTo>
                  <a:lnTo>
                    <a:pt x="46" y="72"/>
                  </a:lnTo>
                  <a:lnTo>
                    <a:pt x="28" y="96"/>
                  </a:lnTo>
                  <a:lnTo>
                    <a:pt x="14" y="122"/>
                  </a:lnTo>
                  <a:lnTo>
                    <a:pt x="8" y="136"/>
                  </a:lnTo>
                  <a:lnTo>
                    <a:pt x="4" y="150"/>
                  </a:lnTo>
                  <a:lnTo>
                    <a:pt x="2" y="16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206"/>
                  </a:lnTo>
                  <a:lnTo>
                    <a:pt x="6" y="230"/>
                  </a:lnTo>
                  <a:lnTo>
                    <a:pt x="14" y="254"/>
                  </a:lnTo>
                  <a:lnTo>
                    <a:pt x="26" y="276"/>
                  </a:lnTo>
                  <a:lnTo>
                    <a:pt x="40" y="296"/>
                  </a:lnTo>
                  <a:lnTo>
                    <a:pt x="56" y="314"/>
                  </a:lnTo>
                  <a:lnTo>
                    <a:pt x="76" y="330"/>
                  </a:lnTo>
                  <a:lnTo>
                    <a:pt x="98" y="344"/>
                  </a:lnTo>
                  <a:lnTo>
                    <a:pt x="98" y="344"/>
                  </a:lnTo>
                  <a:lnTo>
                    <a:pt x="122" y="354"/>
                  </a:lnTo>
                  <a:lnTo>
                    <a:pt x="148" y="362"/>
                  </a:lnTo>
                  <a:lnTo>
                    <a:pt x="174" y="368"/>
                  </a:lnTo>
                  <a:lnTo>
                    <a:pt x="202" y="370"/>
                  </a:lnTo>
                  <a:lnTo>
                    <a:pt x="230" y="372"/>
                  </a:lnTo>
                  <a:lnTo>
                    <a:pt x="256" y="370"/>
                  </a:lnTo>
                  <a:lnTo>
                    <a:pt x="284" y="364"/>
                  </a:lnTo>
                  <a:lnTo>
                    <a:pt x="308" y="356"/>
                  </a:lnTo>
                  <a:lnTo>
                    <a:pt x="308" y="356"/>
                  </a:lnTo>
                  <a:lnTo>
                    <a:pt x="358" y="342"/>
                  </a:lnTo>
                  <a:lnTo>
                    <a:pt x="406" y="324"/>
                  </a:lnTo>
                  <a:lnTo>
                    <a:pt x="452" y="302"/>
                  </a:lnTo>
                  <a:lnTo>
                    <a:pt x="498" y="278"/>
                  </a:lnTo>
                  <a:lnTo>
                    <a:pt x="542" y="252"/>
                  </a:lnTo>
                  <a:lnTo>
                    <a:pt x="586" y="226"/>
                  </a:lnTo>
                  <a:lnTo>
                    <a:pt x="674" y="170"/>
                  </a:lnTo>
                  <a:lnTo>
                    <a:pt x="674" y="170"/>
                  </a:lnTo>
                  <a:lnTo>
                    <a:pt x="714" y="146"/>
                  </a:lnTo>
                  <a:lnTo>
                    <a:pt x="754" y="120"/>
                  </a:lnTo>
                  <a:lnTo>
                    <a:pt x="792" y="96"/>
                  </a:lnTo>
                  <a:lnTo>
                    <a:pt x="832" y="72"/>
                  </a:lnTo>
                  <a:lnTo>
                    <a:pt x="874" y="50"/>
                  </a:lnTo>
                  <a:lnTo>
                    <a:pt x="896" y="42"/>
                  </a:lnTo>
                  <a:lnTo>
                    <a:pt x="918" y="34"/>
                  </a:lnTo>
                  <a:lnTo>
                    <a:pt x="940" y="28"/>
                  </a:lnTo>
                  <a:lnTo>
                    <a:pt x="962" y="24"/>
                  </a:lnTo>
                  <a:lnTo>
                    <a:pt x="986" y="22"/>
                  </a:lnTo>
                  <a:lnTo>
                    <a:pt x="1012" y="22"/>
                  </a:lnTo>
                  <a:lnTo>
                    <a:pt x="1012" y="22"/>
                  </a:lnTo>
                  <a:lnTo>
                    <a:pt x="1042" y="24"/>
                  </a:lnTo>
                  <a:lnTo>
                    <a:pt x="1070" y="30"/>
                  </a:lnTo>
                  <a:lnTo>
                    <a:pt x="1096" y="40"/>
                  </a:lnTo>
                  <a:lnTo>
                    <a:pt x="1122" y="54"/>
                  </a:lnTo>
                  <a:lnTo>
                    <a:pt x="1144" y="70"/>
                  </a:lnTo>
                  <a:lnTo>
                    <a:pt x="1164" y="90"/>
                  </a:lnTo>
                  <a:lnTo>
                    <a:pt x="1182" y="114"/>
                  </a:lnTo>
                  <a:lnTo>
                    <a:pt x="1196" y="140"/>
                  </a:lnTo>
                  <a:lnTo>
                    <a:pt x="1196" y="140"/>
                  </a:lnTo>
                  <a:lnTo>
                    <a:pt x="1202" y="162"/>
                  </a:lnTo>
                  <a:lnTo>
                    <a:pt x="1204" y="184"/>
                  </a:lnTo>
                  <a:lnTo>
                    <a:pt x="1204" y="208"/>
                  </a:lnTo>
                  <a:lnTo>
                    <a:pt x="1202" y="232"/>
                  </a:lnTo>
                  <a:lnTo>
                    <a:pt x="1194" y="254"/>
                  </a:lnTo>
                  <a:lnTo>
                    <a:pt x="1184" y="276"/>
                  </a:lnTo>
                  <a:lnTo>
                    <a:pt x="1172" y="296"/>
                  </a:lnTo>
                  <a:lnTo>
                    <a:pt x="1156" y="314"/>
                  </a:lnTo>
                  <a:lnTo>
                    <a:pt x="1156" y="314"/>
                  </a:lnTo>
                  <a:lnTo>
                    <a:pt x="1144" y="324"/>
                  </a:lnTo>
                  <a:lnTo>
                    <a:pt x="1132" y="334"/>
                  </a:lnTo>
                  <a:lnTo>
                    <a:pt x="1120" y="342"/>
                  </a:lnTo>
                  <a:lnTo>
                    <a:pt x="1106" y="350"/>
                  </a:lnTo>
                  <a:lnTo>
                    <a:pt x="1078" y="364"/>
                  </a:lnTo>
                  <a:lnTo>
                    <a:pt x="1048" y="372"/>
                  </a:lnTo>
                  <a:lnTo>
                    <a:pt x="1016" y="376"/>
                  </a:lnTo>
                  <a:lnTo>
                    <a:pt x="984" y="376"/>
                  </a:lnTo>
                  <a:lnTo>
                    <a:pt x="952" y="374"/>
                  </a:lnTo>
                  <a:lnTo>
                    <a:pt x="920" y="366"/>
                  </a:lnTo>
                  <a:lnTo>
                    <a:pt x="920" y="366"/>
                  </a:lnTo>
                  <a:lnTo>
                    <a:pt x="916" y="364"/>
                  </a:lnTo>
                  <a:lnTo>
                    <a:pt x="916" y="364"/>
                  </a:lnTo>
                  <a:lnTo>
                    <a:pt x="904" y="354"/>
                  </a:lnTo>
                  <a:lnTo>
                    <a:pt x="894" y="342"/>
                  </a:lnTo>
                  <a:lnTo>
                    <a:pt x="890" y="336"/>
                  </a:lnTo>
                  <a:lnTo>
                    <a:pt x="888" y="328"/>
                  </a:lnTo>
                  <a:lnTo>
                    <a:pt x="886" y="320"/>
                  </a:lnTo>
                  <a:lnTo>
                    <a:pt x="886" y="312"/>
                  </a:lnTo>
                  <a:lnTo>
                    <a:pt x="886" y="312"/>
                  </a:lnTo>
                  <a:lnTo>
                    <a:pt x="894" y="312"/>
                  </a:lnTo>
                  <a:lnTo>
                    <a:pt x="898" y="310"/>
                  </a:lnTo>
                  <a:lnTo>
                    <a:pt x="900" y="308"/>
                  </a:lnTo>
                  <a:lnTo>
                    <a:pt x="902" y="304"/>
                  </a:lnTo>
                  <a:lnTo>
                    <a:pt x="902" y="304"/>
                  </a:lnTo>
                  <a:lnTo>
                    <a:pt x="902" y="298"/>
                  </a:lnTo>
                  <a:lnTo>
                    <a:pt x="900" y="294"/>
                  </a:lnTo>
                  <a:lnTo>
                    <a:pt x="896" y="292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6" y="290"/>
                  </a:lnTo>
                  <a:lnTo>
                    <a:pt x="878" y="292"/>
                  </a:lnTo>
                  <a:lnTo>
                    <a:pt x="872" y="298"/>
                  </a:lnTo>
                  <a:lnTo>
                    <a:pt x="868" y="310"/>
                  </a:lnTo>
                  <a:lnTo>
                    <a:pt x="868" y="310"/>
                  </a:lnTo>
                  <a:lnTo>
                    <a:pt x="868" y="320"/>
                  </a:lnTo>
                  <a:lnTo>
                    <a:pt x="872" y="334"/>
                  </a:lnTo>
                  <a:lnTo>
                    <a:pt x="880" y="346"/>
                  </a:lnTo>
                  <a:lnTo>
                    <a:pt x="886" y="354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908" y="368"/>
                  </a:lnTo>
                  <a:lnTo>
                    <a:pt x="924" y="372"/>
                  </a:lnTo>
                  <a:lnTo>
                    <a:pt x="958" y="380"/>
                  </a:lnTo>
                  <a:lnTo>
                    <a:pt x="958" y="380"/>
                  </a:lnTo>
                  <a:lnTo>
                    <a:pt x="992" y="384"/>
                  </a:lnTo>
                  <a:lnTo>
                    <a:pt x="1026" y="382"/>
                  </a:lnTo>
                  <a:lnTo>
                    <a:pt x="1060" y="376"/>
                  </a:lnTo>
                  <a:lnTo>
                    <a:pt x="1090" y="366"/>
                  </a:lnTo>
                  <a:lnTo>
                    <a:pt x="1104" y="360"/>
                  </a:lnTo>
                  <a:lnTo>
                    <a:pt x="1118" y="352"/>
                  </a:lnTo>
                  <a:lnTo>
                    <a:pt x="1132" y="344"/>
                  </a:lnTo>
                  <a:lnTo>
                    <a:pt x="1146" y="334"/>
                  </a:lnTo>
                  <a:lnTo>
                    <a:pt x="1158" y="324"/>
                  </a:lnTo>
                  <a:lnTo>
                    <a:pt x="1168" y="312"/>
                  </a:lnTo>
                  <a:lnTo>
                    <a:pt x="1178" y="298"/>
                  </a:lnTo>
                  <a:lnTo>
                    <a:pt x="1188" y="284"/>
                  </a:lnTo>
                  <a:lnTo>
                    <a:pt x="1188" y="284"/>
                  </a:lnTo>
                  <a:lnTo>
                    <a:pt x="1198" y="266"/>
                  </a:lnTo>
                  <a:lnTo>
                    <a:pt x="1206" y="248"/>
                  </a:lnTo>
                  <a:lnTo>
                    <a:pt x="1210" y="228"/>
                  </a:lnTo>
                  <a:lnTo>
                    <a:pt x="1212" y="206"/>
                  </a:lnTo>
                  <a:lnTo>
                    <a:pt x="1212" y="186"/>
                  </a:lnTo>
                  <a:lnTo>
                    <a:pt x="1208" y="164"/>
                  </a:lnTo>
                  <a:lnTo>
                    <a:pt x="1204" y="144"/>
                  </a:lnTo>
                  <a:lnTo>
                    <a:pt x="1198" y="126"/>
                  </a:lnTo>
                  <a:lnTo>
                    <a:pt x="1198" y="12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3121475" y="4918135"/>
              <a:ext cx="1270000" cy="457200"/>
            </a:xfrm>
            <a:custGeom>
              <a:avLst/>
              <a:gdLst>
                <a:gd name="T0" fmla="*/ 288 w 800"/>
                <a:gd name="T1" fmla="*/ 70 h 288"/>
                <a:gd name="T2" fmla="*/ 336 w 800"/>
                <a:gd name="T3" fmla="*/ 92 h 288"/>
                <a:gd name="T4" fmla="*/ 426 w 800"/>
                <a:gd name="T5" fmla="*/ 148 h 288"/>
                <a:gd name="T6" fmla="*/ 512 w 800"/>
                <a:gd name="T7" fmla="*/ 208 h 288"/>
                <a:gd name="T8" fmla="*/ 580 w 800"/>
                <a:gd name="T9" fmla="*/ 248 h 288"/>
                <a:gd name="T10" fmla="*/ 628 w 800"/>
                <a:gd name="T11" fmla="*/ 270 h 288"/>
                <a:gd name="T12" fmla="*/ 654 w 800"/>
                <a:gd name="T13" fmla="*/ 278 h 288"/>
                <a:gd name="T14" fmla="*/ 684 w 800"/>
                <a:gd name="T15" fmla="*/ 282 h 288"/>
                <a:gd name="T16" fmla="*/ 714 w 800"/>
                <a:gd name="T17" fmla="*/ 280 h 288"/>
                <a:gd name="T18" fmla="*/ 742 w 800"/>
                <a:gd name="T19" fmla="*/ 270 h 288"/>
                <a:gd name="T20" fmla="*/ 770 w 800"/>
                <a:gd name="T21" fmla="*/ 254 h 288"/>
                <a:gd name="T22" fmla="*/ 776 w 800"/>
                <a:gd name="T23" fmla="*/ 246 h 288"/>
                <a:gd name="T24" fmla="*/ 782 w 800"/>
                <a:gd name="T25" fmla="*/ 238 h 288"/>
                <a:gd name="T26" fmla="*/ 786 w 800"/>
                <a:gd name="T27" fmla="*/ 212 h 288"/>
                <a:gd name="T28" fmla="*/ 780 w 800"/>
                <a:gd name="T29" fmla="*/ 192 h 288"/>
                <a:gd name="T30" fmla="*/ 776 w 800"/>
                <a:gd name="T31" fmla="*/ 186 h 288"/>
                <a:gd name="T32" fmla="*/ 764 w 800"/>
                <a:gd name="T33" fmla="*/ 190 h 288"/>
                <a:gd name="T34" fmla="*/ 758 w 800"/>
                <a:gd name="T35" fmla="*/ 188 h 288"/>
                <a:gd name="T36" fmla="*/ 754 w 800"/>
                <a:gd name="T37" fmla="*/ 182 h 288"/>
                <a:gd name="T38" fmla="*/ 756 w 800"/>
                <a:gd name="T39" fmla="*/ 174 h 288"/>
                <a:gd name="T40" fmla="*/ 760 w 800"/>
                <a:gd name="T41" fmla="*/ 170 h 288"/>
                <a:gd name="T42" fmla="*/ 772 w 800"/>
                <a:gd name="T43" fmla="*/ 166 h 288"/>
                <a:gd name="T44" fmla="*/ 788 w 800"/>
                <a:gd name="T45" fmla="*/ 174 h 288"/>
                <a:gd name="T46" fmla="*/ 794 w 800"/>
                <a:gd name="T47" fmla="*/ 178 h 288"/>
                <a:gd name="T48" fmla="*/ 800 w 800"/>
                <a:gd name="T49" fmla="*/ 194 h 288"/>
                <a:gd name="T50" fmla="*/ 800 w 800"/>
                <a:gd name="T51" fmla="*/ 214 h 288"/>
                <a:gd name="T52" fmla="*/ 792 w 800"/>
                <a:gd name="T53" fmla="*/ 236 h 288"/>
                <a:gd name="T54" fmla="*/ 784 w 800"/>
                <a:gd name="T55" fmla="*/ 248 h 288"/>
                <a:gd name="T56" fmla="*/ 762 w 800"/>
                <a:gd name="T57" fmla="*/ 270 h 288"/>
                <a:gd name="T58" fmla="*/ 730 w 800"/>
                <a:gd name="T59" fmla="*/ 282 h 288"/>
                <a:gd name="T60" fmla="*/ 698 w 800"/>
                <a:gd name="T61" fmla="*/ 288 h 288"/>
                <a:gd name="T62" fmla="*/ 664 w 800"/>
                <a:gd name="T63" fmla="*/ 288 h 288"/>
                <a:gd name="T64" fmla="*/ 576 w 800"/>
                <a:gd name="T65" fmla="*/ 264 h 288"/>
                <a:gd name="T66" fmla="*/ 494 w 800"/>
                <a:gd name="T67" fmla="*/ 226 h 288"/>
                <a:gd name="T68" fmla="*/ 414 w 800"/>
                <a:gd name="T69" fmla="*/ 182 h 288"/>
                <a:gd name="T70" fmla="*/ 298 w 800"/>
                <a:gd name="T71" fmla="*/ 110 h 288"/>
                <a:gd name="T72" fmla="*/ 220 w 800"/>
                <a:gd name="T73" fmla="*/ 66 h 288"/>
                <a:gd name="T74" fmla="*/ 136 w 800"/>
                <a:gd name="T75" fmla="*/ 30 h 288"/>
                <a:gd name="T76" fmla="*/ 48 w 800"/>
                <a:gd name="T77" fmla="*/ 8 h 288"/>
                <a:gd name="T78" fmla="*/ 0 w 800"/>
                <a:gd name="T79" fmla="*/ 4 h 288"/>
                <a:gd name="T80" fmla="*/ 0 w 800"/>
                <a:gd name="T81" fmla="*/ 0 h 288"/>
                <a:gd name="T82" fmla="*/ 76 w 800"/>
                <a:gd name="T83" fmla="*/ 6 h 288"/>
                <a:gd name="T84" fmla="*/ 148 w 800"/>
                <a:gd name="T85" fmla="*/ 22 h 288"/>
                <a:gd name="T86" fmla="*/ 220 w 800"/>
                <a:gd name="T87" fmla="*/ 46 h 288"/>
                <a:gd name="T88" fmla="*/ 288 w 800"/>
                <a:gd name="T89" fmla="*/ 7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0" h="288">
                  <a:moveTo>
                    <a:pt x="288" y="70"/>
                  </a:moveTo>
                  <a:lnTo>
                    <a:pt x="288" y="70"/>
                  </a:lnTo>
                  <a:lnTo>
                    <a:pt x="312" y="80"/>
                  </a:lnTo>
                  <a:lnTo>
                    <a:pt x="336" y="92"/>
                  </a:lnTo>
                  <a:lnTo>
                    <a:pt x="382" y="118"/>
                  </a:lnTo>
                  <a:lnTo>
                    <a:pt x="426" y="148"/>
                  </a:lnTo>
                  <a:lnTo>
                    <a:pt x="470" y="178"/>
                  </a:lnTo>
                  <a:lnTo>
                    <a:pt x="512" y="208"/>
                  </a:lnTo>
                  <a:lnTo>
                    <a:pt x="558" y="234"/>
                  </a:lnTo>
                  <a:lnTo>
                    <a:pt x="580" y="248"/>
                  </a:lnTo>
                  <a:lnTo>
                    <a:pt x="604" y="260"/>
                  </a:lnTo>
                  <a:lnTo>
                    <a:pt x="628" y="270"/>
                  </a:lnTo>
                  <a:lnTo>
                    <a:pt x="654" y="278"/>
                  </a:lnTo>
                  <a:lnTo>
                    <a:pt x="654" y="278"/>
                  </a:lnTo>
                  <a:lnTo>
                    <a:pt x="668" y="282"/>
                  </a:lnTo>
                  <a:lnTo>
                    <a:pt x="684" y="282"/>
                  </a:lnTo>
                  <a:lnTo>
                    <a:pt x="698" y="282"/>
                  </a:lnTo>
                  <a:lnTo>
                    <a:pt x="714" y="280"/>
                  </a:lnTo>
                  <a:lnTo>
                    <a:pt x="728" y="274"/>
                  </a:lnTo>
                  <a:lnTo>
                    <a:pt x="742" y="270"/>
                  </a:lnTo>
                  <a:lnTo>
                    <a:pt x="756" y="262"/>
                  </a:lnTo>
                  <a:lnTo>
                    <a:pt x="770" y="254"/>
                  </a:lnTo>
                  <a:lnTo>
                    <a:pt x="770" y="254"/>
                  </a:lnTo>
                  <a:lnTo>
                    <a:pt x="776" y="246"/>
                  </a:lnTo>
                  <a:lnTo>
                    <a:pt x="782" y="238"/>
                  </a:lnTo>
                  <a:lnTo>
                    <a:pt x="782" y="238"/>
                  </a:lnTo>
                  <a:lnTo>
                    <a:pt x="786" y="224"/>
                  </a:lnTo>
                  <a:lnTo>
                    <a:pt x="786" y="212"/>
                  </a:lnTo>
                  <a:lnTo>
                    <a:pt x="782" y="198"/>
                  </a:lnTo>
                  <a:lnTo>
                    <a:pt x="780" y="192"/>
                  </a:lnTo>
                  <a:lnTo>
                    <a:pt x="776" y="186"/>
                  </a:lnTo>
                  <a:lnTo>
                    <a:pt x="776" y="186"/>
                  </a:lnTo>
                  <a:lnTo>
                    <a:pt x="770" y="190"/>
                  </a:lnTo>
                  <a:lnTo>
                    <a:pt x="764" y="190"/>
                  </a:lnTo>
                  <a:lnTo>
                    <a:pt x="762" y="190"/>
                  </a:lnTo>
                  <a:lnTo>
                    <a:pt x="758" y="188"/>
                  </a:lnTo>
                  <a:lnTo>
                    <a:pt x="758" y="188"/>
                  </a:lnTo>
                  <a:lnTo>
                    <a:pt x="754" y="182"/>
                  </a:lnTo>
                  <a:lnTo>
                    <a:pt x="754" y="178"/>
                  </a:lnTo>
                  <a:lnTo>
                    <a:pt x="756" y="174"/>
                  </a:lnTo>
                  <a:lnTo>
                    <a:pt x="760" y="170"/>
                  </a:lnTo>
                  <a:lnTo>
                    <a:pt x="760" y="170"/>
                  </a:lnTo>
                  <a:lnTo>
                    <a:pt x="764" y="166"/>
                  </a:lnTo>
                  <a:lnTo>
                    <a:pt x="772" y="166"/>
                  </a:lnTo>
                  <a:lnTo>
                    <a:pt x="780" y="168"/>
                  </a:lnTo>
                  <a:lnTo>
                    <a:pt x="788" y="174"/>
                  </a:lnTo>
                  <a:lnTo>
                    <a:pt x="788" y="174"/>
                  </a:lnTo>
                  <a:lnTo>
                    <a:pt x="794" y="178"/>
                  </a:lnTo>
                  <a:lnTo>
                    <a:pt x="796" y="186"/>
                  </a:lnTo>
                  <a:lnTo>
                    <a:pt x="800" y="194"/>
                  </a:lnTo>
                  <a:lnTo>
                    <a:pt x="800" y="204"/>
                  </a:lnTo>
                  <a:lnTo>
                    <a:pt x="800" y="214"/>
                  </a:lnTo>
                  <a:lnTo>
                    <a:pt x="798" y="224"/>
                  </a:lnTo>
                  <a:lnTo>
                    <a:pt x="792" y="236"/>
                  </a:lnTo>
                  <a:lnTo>
                    <a:pt x="784" y="248"/>
                  </a:lnTo>
                  <a:lnTo>
                    <a:pt x="784" y="248"/>
                  </a:lnTo>
                  <a:lnTo>
                    <a:pt x="774" y="260"/>
                  </a:lnTo>
                  <a:lnTo>
                    <a:pt x="762" y="270"/>
                  </a:lnTo>
                  <a:lnTo>
                    <a:pt x="746" y="278"/>
                  </a:lnTo>
                  <a:lnTo>
                    <a:pt x="730" y="282"/>
                  </a:lnTo>
                  <a:lnTo>
                    <a:pt x="714" y="286"/>
                  </a:lnTo>
                  <a:lnTo>
                    <a:pt x="698" y="288"/>
                  </a:lnTo>
                  <a:lnTo>
                    <a:pt x="664" y="288"/>
                  </a:lnTo>
                  <a:lnTo>
                    <a:pt x="664" y="288"/>
                  </a:lnTo>
                  <a:lnTo>
                    <a:pt x="620" y="278"/>
                  </a:lnTo>
                  <a:lnTo>
                    <a:pt x="576" y="264"/>
                  </a:lnTo>
                  <a:lnTo>
                    <a:pt x="534" y="246"/>
                  </a:lnTo>
                  <a:lnTo>
                    <a:pt x="494" y="226"/>
                  </a:lnTo>
                  <a:lnTo>
                    <a:pt x="454" y="204"/>
                  </a:lnTo>
                  <a:lnTo>
                    <a:pt x="414" y="182"/>
                  </a:lnTo>
                  <a:lnTo>
                    <a:pt x="338" y="134"/>
                  </a:lnTo>
                  <a:lnTo>
                    <a:pt x="298" y="110"/>
                  </a:lnTo>
                  <a:lnTo>
                    <a:pt x="260" y="86"/>
                  </a:lnTo>
                  <a:lnTo>
                    <a:pt x="220" y="66"/>
                  </a:lnTo>
                  <a:lnTo>
                    <a:pt x="178" y="46"/>
                  </a:lnTo>
                  <a:lnTo>
                    <a:pt x="136" y="30"/>
                  </a:lnTo>
                  <a:lnTo>
                    <a:pt x="92" y="18"/>
                  </a:lnTo>
                  <a:lnTo>
                    <a:pt x="48" y="8"/>
                  </a:lnTo>
                  <a:lnTo>
                    <a:pt x="2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76" y="6"/>
                  </a:lnTo>
                  <a:lnTo>
                    <a:pt x="112" y="14"/>
                  </a:lnTo>
                  <a:lnTo>
                    <a:pt x="148" y="22"/>
                  </a:lnTo>
                  <a:lnTo>
                    <a:pt x="184" y="34"/>
                  </a:lnTo>
                  <a:lnTo>
                    <a:pt x="220" y="46"/>
                  </a:lnTo>
                  <a:lnTo>
                    <a:pt x="288" y="70"/>
                  </a:lnTo>
                  <a:lnTo>
                    <a:pt x="288" y="7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37300" y="5083235"/>
              <a:ext cx="1133475" cy="441325"/>
            </a:xfrm>
            <a:custGeom>
              <a:avLst/>
              <a:gdLst>
                <a:gd name="T0" fmla="*/ 22 w 714"/>
                <a:gd name="T1" fmla="*/ 36 h 278"/>
                <a:gd name="T2" fmla="*/ 58 w 714"/>
                <a:gd name="T3" fmla="*/ 10 h 278"/>
                <a:gd name="T4" fmla="*/ 100 w 714"/>
                <a:gd name="T5" fmla="*/ 2 h 278"/>
                <a:gd name="T6" fmla="*/ 144 w 714"/>
                <a:gd name="T7" fmla="*/ 2 h 278"/>
                <a:gd name="T8" fmla="*/ 188 w 714"/>
                <a:gd name="T9" fmla="*/ 10 h 278"/>
                <a:gd name="T10" fmla="*/ 222 w 714"/>
                <a:gd name="T11" fmla="*/ 24 h 278"/>
                <a:gd name="T12" fmla="*/ 288 w 714"/>
                <a:gd name="T13" fmla="*/ 56 h 278"/>
                <a:gd name="T14" fmla="*/ 384 w 714"/>
                <a:gd name="T15" fmla="*/ 112 h 278"/>
                <a:gd name="T16" fmla="*/ 508 w 714"/>
                <a:gd name="T17" fmla="*/ 190 h 278"/>
                <a:gd name="T18" fmla="*/ 574 w 714"/>
                <a:gd name="T19" fmla="*/ 224 h 278"/>
                <a:gd name="T20" fmla="*/ 642 w 714"/>
                <a:gd name="T21" fmla="*/ 252 h 278"/>
                <a:gd name="T22" fmla="*/ 714 w 714"/>
                <a:gd name="T23" fmla="*/ 272 h 278"/>
                <a:gd name="T24" fmla="*/ 714 w 714"/>
                <a:gd name="T25" fmla="*/ 274 h 278"/>
                <a:gd name="T26" fmla="*/ 712 w 714"/>
                <a:gd name="T27" fmla="*/ 278 h 278"/>
                <a:gd name="T28" fmla="*/ 596 w 714"/>
                <a:gd name="T29" fmla="*/ 246 h 278"/>
                <a:gd name="T30" fmla="*/ 486 w 714"/>
                <a:gd name="T31" fmla="*/ 202 h 278"/>
                <a:gd name="T32" fmla="*/ 380 w 714"/>
                <a:gd name="T33" fmla="*/ 146 h 278"/>
                <a:gd name="T34" fmla="*/ 278 w 714"/>
                <a:gd name="T35" fmla="*/ 82 h 278"/>
                <a:gd name="T36" fmla="*/ 250 w 714"/>
                <a:gd name="T37" fmla="*/ 66 h 278"/>
                <a:gd name="T38" fmla="*/ 186 w 714"/>
                <a:gd name="T39" fmla="*/ 32 h 278"/>
                <a:gd name="T40" fmla="*/ 136 w 714"/>
                <a:gd name="T41" fmla="*/ 16 h 278"/>
                <a:gd name="T42" fmla="*/ 102 w 714"/>
                <a:gd name="T43" fmla="*/ 12 h 278"/>
                <a:gd name="T44" fmla="*/ 70 w 714"/>
                <a:gd name="T45" fmla="*/ 16 h 278"/>
                <a:gd name="T46" fmla="*/ 40 w 714"/>
                <a:gd name="T47" fmla="*/ 32 h 278"/>
                <a:gd name="T48" fmla="*/ 24 w 714"/>
                <a:gd name="T49" fmla="*/ 42 h 278"/>
                <a:gd name="T50" fmla="*/ 20 w 714"/>
                <a:gd name="T51" fmla="*/ 50 h 278"/>
                <a:gd name="T52" fmla="*/ 14 w 714"/>
                <a:gd name="T53" fmla="*/ 74 h 278"/>
                <a:gd name="T54" fmla="*/ 18 w 714"/>
                <a:gd name="T55" fmla="*/ 94 h 278"/>
                <a:gd name="T56" fmla="*/ 22 w 714"/>
                <a:gd name="T57" fmla="*/ 100 h 278"/>
                <a:gd name="T58" fmla="*/ 32 w 714"/>
                <a:gd name="T59" fmla="*/ 96 h 278"/>
                <a:gd name="T60" fmla="*/ 38 w 714"/>
                <a:gd name="T61" fmla="*/ 100 h 278"/>
                <a:gd name="T62" fmla="*/ 42 w 714"/>
                <a:gd name="T63" fmla="*/ 106 h 278"/>
                <a:gd name="T64" fmla="*/ 40 w 714"/>
                <a:gd name="T65" fmla="*/ 114 h 278"/>
                <a:gd name="T66" fmla="*/ 36 w 714"/>
                <a:gd name="T67" fmla="*/ 118 h 278"/>
                <a:gd name="T68" fmla="*/ 24 w 714"/>
                <a:gd name="T69" fmla="*/ 122 h 278"/>
                <a:gd name="T70" fmla="*/ 6 w 714"/>
                <a:gd name="T71" fmla="*/ 110 h 278"/>
                <a:gd name="T72" fmla="*/ 4 w 714"/>
                <a:gd name="T73" fmla="*/ 106 h 278"/>
                <a:gd name="T74" fmla="*/ 0 w 714"/>
                <a:gd name="T75" fmla="*/ 90 h 278"/>
                <a:gd name="T76" fmla="*/ 0 w 714"/>
                <a:gd name="T77" fmla="*/ 68 h 278"/>
                <a:gd name="T78" fmla="*/ 12 w 714"/>
                <a:gd name="T79" fmla="*/ 46 h 278"/>
                <a:gd name="T80" fmla="*/ 22 w 714"/>
                <a:gd name="T81" fmla="*/ 3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4" h="278">
                  <a:moveTo>
                    <a:pt x="22" y="36"/>
                  </a:moveTo>
                  <a:lnTo>
                    <a:pt x="22" y="36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8" y="4"/>
                  </a:lnTo>
                  <a:lnTo>
                    <a:pt x="100" y="2"/>
                  </a:lnTo>
                  <a:lnTo>
                    <a:pt x="122" y="0"/>
                  </a:lnTo>
                  <a:lnTo>
                    <a:pt x="144" y="2"/>
                  </a:lnTo>
                  <a:lnTo>
                    <a:pt x="166" y="6"/>
                  </a:lnTo>
                  <a:lnTo>
                    <a:pt x="188" y="10"/>
                  </a:lnTo>
                  <a:lnTo>
                    <a:pt x="188" y="10"/>
                  </a:lnTo>
                  <a:lnTo>
                    <a:pt x="222" y="24"/>
                  </a:lnTo>
                  <a:lnTo>
                    <a:pt x="256" y="38"/>
                  </a:lnTo>
                  <a:lnTo>
                    <a:pt x="288" y="56"/>
                  </a:lnTo>
                  <a:lnTo>
                    <a:pt x="320" y="74"/>
                  </a:lnTo>
                  <a:lnTo>
                    <a:pt x="384" y="112"/>
                  </a:lnTo>
                  <a:lnTo>
                    <a:pt x="446" y="152"/>
                  </a:lnTo>
                  <a:lnTo>
                    <a:pt x="508" y="190"/>
                  </a:lnTo>
                  <a:lnTo>
                    <a:pt x="540" y="208"/>
                  </a:lnTo>
                  <a:lnTo>
                    <a:pt x="574" y="224"/>
                  </a:lnTo>
                  <a:lnTo>
                    <a:pt x="606" y="240"/>
                  </a:lnTo>
                  <a:lnTo>
                    <a:pt x="642" y="252"/>
                  </a:lnTo>
                  <a:lnTo>
                    <a:pt x="676" y="264"/>
                  </a:lnTo>
                  <a:lnTo>
                    <a:pt x="714" y="272"/>
                  </a:lnTo>
                  <a:lnTo>
                    <a:pt x="714" y="272"/>
                  </a:lnTo>
                  <a:lnTo>
                    <a:pt x="714" y="274"/>
                  </a:lnTo>
                  <a:lnTo>
                    <a:pt x="712" y="278"/>
                  </a:lnTo>
                  <a:lnTo>
                    <a:pt x="712" y="278"/>
                  </a:lnTo>
                  <a:lnTo>
                    <a:pt x="654" y="264"/>
                  </a:lnTo>
                  <a:lnTo>
                    <a:pt x="596" y="246"/>
                  </a:lnTo>
                  <a:lnTo>
                    <a:pt x="540" y="226"/>
                  </a:lnTo>
                  <a:lnTo>
                    <a:pt x="486" y="202"/>
                  </a:lnTo>
                  <a:lnTo>
                    <a:pt x="432" y="174"/>
                  </a:lnTo>
                  <a:lnTo>
                    <a:pt x="380" y="146"/>
                  </a:lnTo>
                  <a:lnTo>
                    <a:pt x="328" y="114"/>
                  </a:lnTo>
                  <a:lnTo>
                    <a:pt x="278" y="82"/>
                  </a:lnTo>
                  <a:lnTo>
                    <a:pt x="278" y="82"/>
                  </a:lnTo>
                  <a:lnTo>
                    <a:pt x="250" y="66"/>
                  </a:lnTo>
                  <a:lnTo>
                    <a:pt x="218" y="48"/>
                  </a:lnTo>
                  <a:lnTo>
                    <a:pt x="186" y="32"/>
                  </a:lnTo>
                  <a:lnTo>
                    <a:pt x="154" y="20"/>
                  </a:lnTo>
                  <a:lnTo>
                    <a:pt x="136" y="16"/>
                  </a:lnTo>
                  <a:lnTo>
                    <a:pt x="120" y="12"/>
                  </a:lnTo>
                  <a:lnTo>
                    <a:pt x="102" y="12"/>
                  </a:lnTo>
                  <a:lnTo>
                    <a:pt x="86" y="12"/>
                  </a:lnTo>
                  <a:lnTo>
                    <a:pt x="70" y="16"/>
                  </a:lnTo>
                  <a:lnTo>
                    <a:pt x="54" y="22"/>
                  </a:lnTo>
                  <a:lnTo>
                    <a:pt x="40" y="3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62"/>
                  </a:lnTo>
                  <a:lnTo>
                    <a:pt x="14" y="74"/>
                  </a:lnTo>
                  <a:lnTo>
                    <a:pt x="16" y="88"/>
                  </a:lnTo>
                  <a:lnTo>
                    <a:pt x="18" y="9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8" y="96"/>
                  </a:lnTo>
                  <a:lnTo>
                    <a:pt x="32" y="96"/>
                  </a:lnTo>
                  <a:lnTo>
                    <a:pt x="36" y="98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42" y="106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0" y="120"/>
                  </a:lnTo>
                  <a:lnTo>
                    <a:pt x="24" y="122"/>
                  </a:lnTo>
                  <a:lnTo>
                    <a:pt x="16" y="118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4" y="106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12" y="46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03950" y="4930835"/>
              <a:ext cx="1924050" cy="609600"/>
            </a:xfrm>
            <a:custGeom>
              <a:avLst/>
              <a:gdLst>
                <a:gd name="T0" fmla="*/ 30 w 1212"/>
                <a:gd name="T1" fmla="*/ 100 h 384"/>
                <a:gd name="T2" fmla="*/ 96 w 1212"/>
                <a:gd name="T3" fmla="*/ 44 h 384"/>
                <a:gd name="T4" fmla="*/ 208 w 1212"/>
                <a:gd name="T5" fmla="*/ 14 h 384"/>
                <a:gd name="T6" fmla="*/ 306 w 1212"/>
                <a:gd name="T7" fmla="*/ 30 h 384"/>
                <a:gd name="T8" fmla="*/ 486 w 1212"/>
                <a:gd name="T9" fmla="*/ 102 h 384"/>
                <a:gd name="T10" fmla="*/ 736 w 1212"/>
                <a:gd name="T11" fmla="*/ 260 h 384"/>
                <a:gd name="T12" fmla="*/ 908 w 1212"/>
                <a:gd name="T13" fmla="*/ 350 h 384"/>
                <a:gd name="T14" fmla="*/ 992 w 1212"/>
                <a:gd name="T15" fmla="*/ 362 h 384"/>
                <a:gd name="T16" fmla="*/ 1098 w 1212"/>
                <a:gd name="T17" fmla="*/ 344 h 384"/>
                <a:gd name="T18" fmla="*/ 1160 w 1212"/>
                <a:gd name="T19" fmla="*/ 300 h 384"/>
                <a:gd name="T20" fmla="*/ 1202 w 1212"/>
                <a:gd name="T21" fmla="*/ 216 h 384"/>
                <a:gd name="T22" fmla="*/ 1200 w 1212"/>
                <a:gd name="T23" fmla="*/ 150 h 384"/>
                <a:gd name="T24" fmla="*/ 1162 w 1212"/>
                <a:gd name="T25" fmla="*/ 78 h 384"/>
                <a:gd name="T26" fmla="*/ 1112 w 1212"/>
                <a:gd name="T27" fmla="*/ 38 h 384"/>
                <a:gd name="T28" fmla="*/ 1010 w 1212"/>
                <a:gd name="T29" fmla="*/ 10 h 384"/>
                <a:gd name="T30" fmla="*/ 902 w 1212"/>
                <a:gd name="T31" fmla="*/ 30 h 384"/>
                <a:gd name="T32" fmla="*/ 880 w 1212"/>
                <a:gd name="T33" fmla="*/ 58 h 384"/>
                <a:gd name="T34" fmla="*/ 876 w 1212"/>
                <a:gd name="T35" fmla="*/ 80 h 384"/>
                <a:gd name="T36" fmla="*/ 890 w 1212"/>
                <a:gd name="T37" fmla="*/ 88 h 384"/>
                <a:gd name="T38" fmla="*/ 884 w 1212"/>
                <a:gd name="T39" fmla="*/ 100 h 384"/>
                <a:gd name="T40" fmla="*/ 868 w 1212"/>
                <a:gd name="T41" fmla="*/ 100 h 384"/>
                <a:gd name="T42" fmla="*/ 858 w 1212"/>
                <a:gd name="T43" fmla="*/ 74 h 384"/>
                <a:gd name="T44" fmla="*/ 872 w 1212"/>
                <a:gd name="T45" fmla="*/ 42 h 384"/>
                <a:gd name="T46" fmla="*/ 874 w 1212"/>
                <a:gd name="T47" fmla="*/ 40 h 384"/>
                <a:gd name="T48" fmla="*/ 882 w 1212"/>
                <a:gd name="T49" fmla="*/ 34 h 384"/>
                <a:gd name="T50" fmla="*/ 924 w 1212"/>
                <a:gd name="T51" fmla="*/ 12 h 384"/>
                <a:gd name="T52" fmla="*/ 1022 w 1212"/>
                <a:gd name="T53" fmla="*/ 2 h 384"/>
                <a:gd name="T54" fmla="*/ 1098 w 1212"/>
                <a:gd name="T55" fmla="*/ 20 h 384"/>
                <a:gd name="T56" fmla="*/ 1184 w 1212"/>
                <a:gd name="T57" fmla="*/ 96 h 384"/>
                <a:gd name="T58" fmla="*/ 1212 w 1212"/>
                <a:gd name="T59" fmla="*/ 164 h 384"/>
                <a:gd name="T60" fmla="*/ 1206 w 1212"/>
                <a:gd name="T61" fmla="*/ 230 h 384"/>
                <a:gd name="T62" fmla="*/ 1156 w 1212"/>
                <a:gd name="T63" fmla="*/ 314 h 384"/>
                <a:gd name="T64" fmla="*/ 1092 w 1212"/>
                <a:gd name="T65" fmla="*/ 354 h 384"/>
                <a:gd name="T66" fmla="*/ 984 w 1212"/>
                <a:gd name="T67" fmla="*/ 372 h 384"/>
                <a:gd name="T68" fmla="*/ 904 w 1212"/>
                <a:gd name="T69" fmla="*/ 356 h 384"/>
                <a:gd name="T70" fmla="*/ 716 w 1212"/>
                <a:gd name="T71" fmla="*/ 278 h 384"/>
                <a:gd name="T72" fmla="*/ 540 w 1212"/>
                <a:gd name="T73" fmla="*/ 170 h 384"/>
                <a:gd name="T74" fmla="*/ 380 w 1212"/>
                <a:gd name="T75" fmla="*/ 72 h 384"/>
                <a:gd name="T76" fmla="*/ 274 w 1212"/>
                <a:gd name="T77" fmla="*/ 28 h 384"/>
                <a:gd name="T78" fmla="*/ 200 w 1212"/>
                <a:gd name="T79" fmla="*/ 22 h 384"/>
                <a:gd name="T80" fmla="*/ 92 w 1212"/>
                <a:gd name="T81" fmla="*/ 54 h 384"/>
                <a:gd name="T82" fmla="*/ 18 w 1212"/>
                <a:gd name="T83" fmla="*/ 140 h 384"/>
                <a:gd name="T84" fmla="*/ 8 w 1212"/>
                <a:gd name="T85" fmla="*/ 208 h 384"/>
                <a:gd name="T86" fmla="*/ 40 w 1212"/>
                <a:gd name="T87" fmla="*/ 296 h 384"/>
                <a:gd name="T88" fmla="*/ 80 w 1212"/>
                <a:gd name="T89" fmla="*/ 334 h 384"/>
                <a:gd name="T90" fmla="*/ 164 w 1212"/>
                <a:gd name="T91" fmla="*/ 372 h 384"/>
                <a:gd name="T92" fmla="*/ 292 w 1212"/>
                <a:gd name="T93" fmla="*/ 366 h 384"/>
                <a:gd name="T94" fmla="*/ 308 w 1212"/>
                <a:gd name="T95" fmla="*/ 354 h 384"/>
                <a:gd name="T96" fmla="*/ 326 w 1212"/>
                <a:gd name="T97" fmla="*/ 320 h 384"/>
                <a:gd name="T98" fmla="*/ 314 w 1212"/>
                <a:gd name="T99" fmla="*/ 310 h 384"/>
                <a:gd name="T100" fmla="*/ 312 w 1212"/>
                <a:gd name="T101" fmla="*/ 298 h 384"/>
                <a:gd name="T102" fmla="*/ 322 w 1212"/>
                <a:gd name="T103" fmla="*/ 290 h 384"/>
                <a:gd name="T104" fmla="*/ 344 w 1212"/>
                <a:gd name="T105" fmla="*/ 310 h 384"/>
                <a:gd name="T106" fmla="*/ 332 w 1212"/>
                <a:gd name="T107" fmla="*/ 346 h 384"/>
                <a:gd name="T108" fmla="*/ 304 w 1212"/>
                <a:gd name="T109" fmla="*/ 368 h 384"/>
                <a:gd name="T110" fmla="*/ 220 w 1212"/>
                <a:gd name="T111" fmla="*/ 384 h 384"/>
                <a:gd name="T112" fmla="*/ 108 w 1212"/>
                <a:gd name="T113" fmla="*/ 360 h 384"/>
                <a:gd name="T114" fmla="*/ 56 w 1212"/>
                <a:gd name="T115" fmla="*/ 324 h 384"/>
                <a:gd name="T116" fmla="*/ 24 w 1212"/>
                <a:gd name="T117" fmla="*/ 284 h 384"/>
                <a:gd name="T118" fmla="*/ 0 w 1212"/>
                <a:gd name="T119" fmla="*/ 206 h 384"/>
                <a:gd name="T120" fmla="*/ 16 w 1212"/>
                <a:gd name="T121" fmla="*/ 12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2" h="384">
                  <a:moveTo>
                    <a:pt x="16" y="126"/>
                  </a:moveTo>
                  <a:lnTo>
                    <a:pt x="16" y="126"/>
                  </a:lnTo>
                  <a:lnTo>
                    <a:pt x="22" y="112"/>
                  </a:lnTo>
                  <a:lnTo>
                    <a:pt x="30" y="100"/>
                  </a:lnTo>
                  <a:lnTo>
                    <a:pt x="40" y="88"/>
                  </a:lnTo>
                  <a:lnTo>
                    <a:pt x="48" y="78"/>
                  </a:lnTo>
                  <a:lnTo>
                    <a:pt x="70" y="60"/>
                  </a:lnTo>
                  <a:lnTo>
                    <a:pt x="96" y="44"/>
                  </a:lnTo>
                  <a:lnTo>
                    <a:pt x="122" y="32"/>
                  </a:lnTo>
                  <a:lnTo>
                    <a:pt x="150" y="24"/>
                  </a:lnTo>
                  <a:lnTo>
                    <a:pt x="178" y="18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34" y="16"/>
                  </a:lnTo>
                  <a:lnTo>
                    <a:pt x="258" y="20"/>
                  </a:lnTo>
                  <a:lnTo>
                    <a:pt x="306" y="30"/>
                  </a:lnTo>
                  <a:lnTo>
                    <a:pt x="354" y="42"/>
                  </a:lnTo>
                  <a:lnTo>
                    <a:pt x="398" y="60"/>
                  </a:lnTo>
                  <a:lnTo>
                    <a:pt x="444" y="80"/>
                  </a:lnTo>
                  <a:lnTo>
                    <a:pt x="486" y="102"/>
                  </a:lnTo>
                  <a:lnTo>
                    <a:pt x="528" y="126"/>
                  </a:lnTo>
                  <a:lnTo>
                    <a:pt x="570" y="152"/>
                  </a:lnTo>
                  <a:lnTo>
                    <a:pt x="652" y="206"/>
                  </a:lnTo>
                  <a:lnTo>
                    <a:pt x="736" y="260"/>
                  </a:lnTo>
                  <a:lnTo>
                    <a:pt x="778" y="284"/>
                  </a:lnTo>
                  <a:lnTo>
                    <a:pt x="820" y="308"/>
                  </a:lnTo>
                  <a:lnTo>
                    <a:pt x="864" y="330"/>
                  </a:lnTo>
                  <a:lnTo>
                    <a:pt x="908" y="350"/>
                  </a:lnTo>
                  <a:lnTo>
                    <a:pt x="908" y="350"/>
                  </a:lnTo>
                  <a:lnTo>
                    <a:pt x="936" y="356"/>
                  </a:lnTo>
                  <a:lnTo>
                    <a:pt x="964" y="360"/>
                  </a:lnTo>
                  <a:lnTo>
                    <a:pt x="992" y="362"/>
                  </a:lnTo>
                  <a:lnTo>
                    <a:pt x="1020" y="362"/>
                  </a:lnTo>
                  <a:lnTo>
                    <a:pt x="1046" y="358"/>
                  </a:lnTo>
                  <a:lnTo>
                    <a:pt x="1074" y="352"/>
                  </a:lnTo>
                  <a:lnTo>
                    <a:pt x="1098" y="344"/>
                  </a:lnTo>
                  <a:lnTo>
                    <a:pt x="1124" y="330"/>
                  </a:lnTo>
                  <a:lnTo>
                    <a:pt x="1124" y="330"/>
                  </a:lnTo>
                  <a:lnTo>
                    <a:pt x="1142" y="316"/>
                  </a:lnTo>
                  <a:lnTo>
                    <a:pt x="1160" y="300"/>
                  </a:lnTo>
                  <a:lnTo>
                    <a:pt x="1174" y="280"/>
                  </a:lnTo>
                  <a:lnTo>
                    <a:pt x="1186" y="260"/>
                  </a:lnTo>
                  <a:lnTo>
                    <a:pt x="1196" y="238"/>
                  </a:lnTo>
                  <a:lnTo>
                    <a:pt x="1202" y="216"/>
                  </a:lnTo>
                  <a:lnTo>
                    <a:pt x="1204" y="194"/>
                  </a:lnTo>
                  <a:lnTo>
                    <a:pt x="1204" y="172"/>
                  </a:lnTo>
                  <a:lnTo>
                    <a:pt x="1204" y="172"/>
                  </a:lnTo>
                  <a:lnTo>
                    <a:pt x="1200" y="150"/>
                  </a:lnTo>
                  <a:lnTo>
                    <a:pt x="1194" y="130"/>
                  </a:lnTo>
                  <a:lnTo>
                    <a:pt x="1186" y="112"/>
                  </a:lnTo>
                  <a:lnTo>
                    <a:pt x="1174" y="94"/>
                  </a:lnTo>
                  <a:lnTo>
                    <a:pt x="1162" y="78"/>
                  </a:lnTo>
                  <a:lnTo>
                    <a:pt x="1146" y="64"/>
                  </a:lnTo>
                  <a:lnTo>
                    <a:pt x="1130" y="50"/>
                  </a:lnTo>
                  <a:lnTo>
                    <a:pt x="1112" y="38"/>
                  </a:lnTo>
                  <a:lnTo>
                    <a:pt x="1112" y="38"/>
                  </a:lnTo>
                  <a:lnTo>
                    <a:pt x="1090" y="26"/>
                  </a:lnTo>
                  <a:lnTo>
                    <a:pt x="1064" y="18"/>
                  </a:lnTo>
                  <a:lnTo>
                    <a:pt x="1036" y="12"/>
                  </a:lnTo>
                  <a:lnTo>
                    <a:pt x="1010" y="10"/>
                  </a:lnTo>
                  <a:lnTo>
                    <a:pt x="982" y="10"/>
                  </a:lnTo>
                  <a:lnTo>
                    <a:pt x="954" y="14"/>
                  </a:lnTo>
                  <a:lnTo>
                    <a:pt x="928" y="20"/>
                  </a:lnTo>
                  <a:lnTo>
                    <a:pt x="902" y="30"/>
                  </a:lnTo>
                  <a:lnTo>
                    <a:pt x="902" y="30"/>
                  </a:lnTo>
                  <a:lnTo>
                    <a:pt x="892" y="40"/>
                  </a:lnTo>
                  <a:lnTo>
                    <a:pt x="882" y="50"/>
                  </a:lnTo>
                  <a:lnTo>
                    <a:pt x="880" y="58"/>
                  </a:lnTo>
                  <a:lnTo>
                    <a:pt x="876" y="64"/>
                  </a:lnTo>
                  <a:lnTo>
                    <a:pt x="876" y="72"/>
                  </a:lnTo>
                  <a:lnTo>
                    <a:pt x="876" y="80"/>
                  </a:lnTo>
                  <a:lnTo>
                    <a:pt x="876" y="80"/>
                  </a:lnTo>
                  <a:lnTo>
                    <a:pt x="882" y="80"/>
                  </a:lnTo>
                  <a:lnTo>
                    <a:pt x="888" y="82"/>
                  </a:lnTo>
                  <a:lnTo>
                    <a:pt x="890" y="84"/>
                  </a:lnTo>
                  <a:lnTo>
                    <a:pt x="890" y="88"/>
                  </a:lnTo>
                  <a:lnTo>
                    <a:pt x="890" y="88"/>
                  </a:lnTo>
                  <a:lnTo>
                    <a:pt x="890" y="94"/>
                  </a:lnTo>
                  <a:lnTo>
                    <a:pt x="888" y="98"/>
                  </a:lnTo>
                  <a:lnTo>
                    <a:pt x="884" y="100"/>
                  </a:lnTo>
                  <a:lnTo>
                    <a:pt x="880" y="102"/>
                  </a:lnTo>
                  <a:lnTo>
                    <a:pt x="880" y="102"/>
                  </a:lnTo>
                  <a:lnTo>
                    <a:pt x="874" y="102"/>
                  </a:lnTo>
                  <a:lnTo>
                    <a:pt x="868" y="100"/>
                  </a:lnTo>
                  <a:lnTo>
                    <a:pt x="862" y="92"/>
                  </a:lnTo>
                  <a:lnTo>
                    <a:pt x="858" y="82"/>
                  </a:lnTo>
                  <a:lnTo>
                    <a:pt x="858" y="82"/>
                  </a:lnTo>
                  <a:lnTo>
                    <a:pt x="858" y="74"/>
                  </a:lnTo>
                  <a:lnTo>
                    <a:pt x="860" y="64"/>
                  </a:lnTo>
                  <a:lnTo>
                    <a:pt x="864" y="52"/>
                  </a:lnTo>
                  <a:lnTo>
                    <a:pt x="872" y="42"/>
                  </a:lnTo>
                  <a:lnTo>
                    <a:pt x="872" y="42"/>
                  </a:lnTo>
                  <a:lnTo>
                    <a:pt x="872" y="42"/>
                  </a:lnTo>
                  <a:lnTo>
                    <a:pt x="872" y="42"/>
                  </a:lnTo>
                  <a:lnTo>
                    <a:pt x="874" y="40"/>
                  </a:lnTo>
                  <a:lnTo>
                    <a:pt x="874" y="40"/>
                  </a:lnTo>
                  <a:lnTo>
                    <a:pt x="880" y="34"/>
                  </a:lnTo>
                  <a:lnTo>
                    <a:pt x="880" y="34"/>
                  </a:lnTo>
                  <a:lnTo>
                    <a:pt x="882" y="34"/>
                  </a:lnTo>
                  <a:lnTo>
                    <a:pt x="882" y="34"/>
                  </a:lnTo>
                  <a:lnTo>
                    <a:pt x="884" y="32"/>
                  </a:lnTo>
                  <a:lnTo>
                    <a:pt x="884" y="32"/>
                  </a:lnTo>
                  <a:lnTo>
                    <a:pt x="904" y="20"/>
                  </a:lnTo>
                  <a:lnTo>
                    <a:pt x="924" y="12"/>
                  </a:lnTo>
                  <a:lnTo>
                    <a:pt x="948" y="6"/>
                  </a:lnTo>
                  <a:lnTo>
                    <a:pt x="972" y="2"/>
                  </a:lnTo>
                  <a:lnTo>
                    <a:pt x="998" y="0"/>
                  </a:lnTo>
                  <a:lnTo>
                    <a:pt x="1022" y="2"/>
                  </a:lnTo>
                  <a:lnTo>
                    <a:pt x="1048" y="6"/>
                  </a:lnTo>
                  <a:lnTo>
                    <a:pt x="1072" y="10"/>
                  </a:lnTo>
                  <a:lnTo>
                    <a:pt x="1072" y="10"/>
                  </a:lnTo>
                  <a:lnTo>
                    <a:pt x="1098" y="20"/>
                  </a:lnTo>
                  <a:lnTo>
                    <a:pt x="1122" y="34"/>
                  </a:lnTo>
                  <a:lnTo>
                    <a:pt x="1146" y="52"/>
                  </a:lnTo>
                  <a:lnTo>
                    <a:pt x="1166" y="72"/>
                  </a:lnTo>
                  <a:lnTo>
                    <a:pt x="1184" y="96"/>
                  </a:lnTo>
                  <a:lnTo>
                    <a:pt x="1198" y="122"/>
                  </a:lnTo>
                  <a:lnTo>
                    <a:pt x="1204" y="136"/>
                  </a:lnTo>
                  <a:lnTo>
                    <a:pt x="1208" y="150"/>
                  </a:lnTo>
                  <a:lnTo>
                    <a:pt x="1212" y="164"/>
                  </a:lnTo>
                  <a:lnTo>
                    <a:pt x="1212" y="178"/>
                  </a:lnTo>
                  <a:lnTo>
                    <a:pt x="1212" y="178"/>
                  </a:lnTo>
                  <a:lnTo>
                    <a:pt x="1212" y="206"/>
                  </a:lnTo>
                  <a:lnTo>
                    <a:pt x="1206" y="230"/>
                  </a:lnTo>
                  <a:lnTo>
                    <a:pt x="1198" y="254"/>
                  </a:lnTo>
                  <a:lnTo>
                    <a:pt x="1188" y="276"/>
                  </a:lnTo>
                  <a:lnTo>
                    <a:pt x="1174" y="296"/>
                  </a:lnTo>
                  <a:lnTo>
                    <a:pt x="1156" y="314"/>
                  </a:lnTo>
                  <a:lnTo>
                    <a:pt x="1138" y="330"/>
                  </a:lnTo>
                  <a:lnTo>
                    <a:pt x="1116" y="344"/>
                  </a:lnTo>
                  <a:lnTo>
                    <a:pt x="1116" y="344"/>
                  </a:lnTo>
                  <a:lnTo>
                    <a:pt x="1092" y="354"/>
                  </a:lnTo>
                  <a:lnTo>
                    <a:pt x="1066" y="362"/>
                  </a:lnTo>
                  <a:lnTo>
                    <a:pt x="1038" y="368"/>
                  </a:lnTo>
                  <a:lnTo>
                    <a:pt x="1010" y="370"/>
                  </a:lnTo>
                  <a:lnTo>
                    <a:pt x="984" y="372"/>
                  </a:lnTo>
                  <a:lnTo>
                    <a:pt x="956" y="370"/>
                  </a:lnTo>
                  <a:lnTo>
                    <a:pt x="930" y="364"/>
                  </a:lnTo>
                  <a:lnTo>
                    <a:pt x="904" y="356"/>
                  </a:lnTo>
                  <a:lnTo>
                    <a:pt x="904" y="356"/>
                  </a:lnTo>
                  <a:lnTo>
                    <a:pt x="856" y="342"/>
                  </a:lnTo>
                  <a:lnTo>
                    <a:pt x="808" y="324"/>
                  </a:lnTo>
                  <a:lnTo>
                    <a:pt x="762" y="302"/>
                  </a:lnTo>
                  <a:lnTo>
                    <a:pt x="716" y="278"/>
                  </a:lnTo>
                  <a:lnTo>
                    <a:pt x="670" y="252"/>
                  </a:lnTo>
                  <a:lnTo>
                    <a:pt x="626" y="226"/>
                  </a:lnTo>
                  <a:lnTo>
                    <a:pt x="540" y="170"/>
                  </a:lnTo>
                  <a:lnTo>
                    <a:pt x="540" y="170"/>
                  </a:lnTo>
                  <a:lnTo>
                    <a:pt x="498" y="146"/>
                  </a:lnTo>
                  <a:lnTo>
                    <a:pt x="460" y="120"/>
                  </a:lnTo>
                  <a:lnTo>
                    <a:pt x="420" y="96"/>
                  </a:lnTo>
                  <a:lnTo>
                    <a:pt x="380" y="72"/>
                  </a:lnTo>
                  <a:lnTo>
                    <a:pt x="338" y="50"/>
                  </a:lnTo>
                  <a:lnTo>
                    <a:pt x="318" y="42"/>
                  </a:lnTo>
                  <a:lnTo>
                    <a:pt x="296" y="34"/>
                  </a:lnTo>
                  <a:lnTo>
                    <a:pt x="274" y="28"/>
                  </a:lnTo>
                  <a:lnTo>
                    <a:pt x="250" y="24"/>
                  </a:lnTo>
                  <a:lnTo>
                    <a:pt x="226" y="22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72" y="24"/>
                  </a:lnTo>
                  <a:lnTo>
                    <a:pt x="144" y="30"/>
                  </a:lnTo>
                  <a:lnTo>
                    <a:pt x="116" y="40"/>
                  </a:lnTo>
                  <a:lnTo>
                    <a:pt x="92" y="54"/>
                  </a:lnTo>
                  <a:lnTo>
                    <a:pt x="68" y="70"/>
                  </a:lnTo>
                  <a:lnTo>
                    <a:pt x="48" y="90"/>
                  </a:lnTo>
                  <a:lnTo>
                    <a:pt x="3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2" y="162"/>
                  </a:lnTo>
                  <a:lnTo>
                    <a:pt x="8" y="184"/>
                  </a:lnTo>
                  <a:lnTo>
                    <a:pt x="8" y="208"/>
                  </a:lnTo>
                  <a:lnTo>
                    <a:pt x="12" y="232"/>
                  </a:lnTo>
                  <a:lnTo>
                    <a:pt x="18" y="254"/>
                  </a:lnTo>
                  <a:lnTo>
                    <a:pt x="28" y="276"/>
                  </a:lnTo>
                  <a:lnTo>
                    <a:pt x="40" y="296"/>
                  </a:lnTo>
                  <a:lnTo>
                    <a:pt x="56" y="314"/>
                  </a:lnTo>
                  <a:lnTo>
                    <a:pt x="56" y="314"/>
                  </a:lnTo>
                  <a:lnTo>
                    <a:pt x="68" y="324"/>
                  </a:lnTo>
                  <a:lnTo>
                    <a:pt x="80" y="334"/>
                  </a:lnTo>
                  <a:lnTo>
                    <a:pt x="92" y="342"/>
                  </a:lnTo>
                  <a:lnTo>
                    <a:pt x="106" y="350"/>
                  </a:lnTo>
                  <a:lnTo>
                    <a:pt x="134" y="364"/>
                  </a:lnTo>
                  <a:lnTo>
                    <a:pt x="164" y="372"/>
                  </a:lnTo>
                  <a:lnTo>
                    <a:pt x="196" y="376"/>
                  </a:lnTo>
                  <a:lnTo>
                    <a:pt x="228" y="376"/>
                  </a:lnTo>
                  <a:lnTo>
                    <a:pt x="260" y="374"/>
                  </a:lnTo>
                  <a:lnTo>
                    <a:pt x="292" y="366"/>
                  </a:lnTo>
                  <a:lnTo>
                    <a:pt x="292" y="366"/>
                  </a:lnTo>
                  <a:lnTo>
                    <a:pt x="296" y="364"/>
                  </a:lnTo>
                  <a:lnTo>
                    <a:pt x="296" y="364"/>
                  </a:lnTo>
                  <a:lnTo>
                    <a:pt x="308" y="354"/>
                  </a:lnTo>
                  <a:lnTo>
                    <a:pt x="318" y="342"/>
                  </a:lnTo>
                  <a:lnTo>
                    <a:pt x="322" y="336"/>
                  </a:lnTo>
                  <a:lnTo>
                    <a:pt x="326" y="328"/>
                  </a:lnTo>
                  <a:lnTo>
                    <a:pt x="326" y="320"/>
                  </a:lnTo>
                  <a:lnTo>
                    <a:pt x="326" y="312"/>
                  </a:lnTo>
                  <a:lnTo>
                    <a:pt x="326" y="312"/>
                  </a:lnTo>
                  <a:lnTo>
                    <a:pt x="320" y="312"/>
                  </a:lnTo>
                  <a:lnTo>
                    <a:pt x="314" y="310"/>
                  </a:lnTo>
                  <a:lnTo>
                    <a:pt x="312" y="308"/>
                  </a:lnTo>
                  <a:lnTo>
                    <a:pt x="312" y="304"/>
                  </a:lnTo>
                  <a:lnTo>
                    <a:pt x="312" y="304"/>
                  </a:lnTo>
                  <a:lnTo>
                    <a:pt x="312" y="298"/>
                  </a:lnTo>
                  <a:lnTo>
                    <a:pt x="314" y="294"/>
                  </a:lnTo>
                  <a:lnTo>
                    <a:pt x="318" y="292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8" y="290"/>
                  </a:lnTo>
                  <a:lnTo>
                    <a:pt x="334" y="292"/>
                  </a:lnTo>
                  <a:lnTo>
                    <a:pt x="340" y="298"/>
                  </a:lnTo>
                  <a:lnTo>
                    <a:pt x="344" y="310"/>
                  </a:lnTo>
                  <a:lnTo>
                    <a:pt x="344" y="310"/>
                  </a:lnTo>
                  <a:lnTo>
                    <a:pt x="344" y="320"/>
                  </a:lnTo>
                  <a:lnTo>
                    <a:pt x="340" y="334"/>
                  </a:lnTo>
                  <a:lnTo>
                    <a:pt x="332" y="346"/>
                  </a:lnTo>
                  <a:lnTo>
                    <a:pt x="326" y="354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04" y="368"/>
                  </a:lnTo>
                  <a:lnTo>
                    <a:pt x="288" y="372"/>
                  </a:lnTo>
                  <a:lnTo>
                    <a:pt x="254" y="380"/>
                  </a:lnTo>
                  <a:lnTo>
                    <a:pt x="254" y="380"/>
                  </a:lnTo>
                  <a:lnTo>
                    <a:pt x="220" y="384"/>
                  </a:lnTo>
                  <a:lnTo>
                    <a:pt x="186" y="382"/>
                  </a:lnTo>
                  <a:lnTo>
                    <a:pt x="154" y="376"/>
                  </a:lnTo>
                  <a:lnTo>
                    <a:pt x="122" y="366"/>
                  </a:lnTo>
                  <a:lnTo>
                    <a:pt x="108" y="360"/>
                  </a:lnTo>
                  <a:lnTo>
                    <a:pt x="94" y="352"/>
                  </a:lnTo>
                  <a:lnTo>
                    <a:pt x="80" y="344"/>
                  </a:lnTo>
                  <a:lnTo>
                    <a:pt x="68" y="334"/>
                  </a:lnTo>
                  <a:lnTo>
                    <a:pt x="56" y="324"/>
                  </a:lnTo>
                  <a:lnTo>
                    <a:pt x="44" y="312"/>
                  </a:lnTo>
                  <a:lnTo>
                    <a:pt x="34" y="298"/>
                  </a:lnTo>
                  <a:lnTo>
                    <a:pt x="24" y="284"/>
                  </a:lnTo>
                  <a:lnTo>
                    <a:pt x="24" y="284"/>
                  </a:lnTo>
                  <a:lnTo>
                    <a:pt x="14" y="266"/>
                  </a:lnTo>
                  <a:lnTo>
                    <a:pt x="8" y="248"/>
                  </a:lnTo>
                  <a:lnTo>
                    <a:pt x="2" y="228"/>
                  </a:lnTo>
                  <a:lnTo>
                    <a:pt x="0" y="206"/>
                  </a:lnTo>
                  <a:lnTo>
                    <a:pt x="2" y="186"/>
                  </a:lnTo>
                  <a:lnTo>
                    <a:pt x="4" y="164"/>
                  </a:lnTo>
                  <a:lnTo>
                    <a:pt x="8" y="144"/>
                  </a:lnTo>
                  <a:lnTo>
                    <a:pt x="16" y="126"/>
                  </a:lnTo>
                  <a:lnTo>
                    <a:pt x="16" y="12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87" y="3354909"/>
            <a:ext cx="8505349" cy="314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5928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Super-Resolution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Super-resolution (SR) typically describes the process </a:t>
            </a:r>
            <a:r>
              <a:rPr lang="en-US" altLang="zh-CN" dirty="0" smtClean="0"/>
              <a:t>of reconstructing </a:t>
            </a:r>
            <a:r>
              <a:rPr lang="en-US" altLang="zh-CN" dirty="0"/>
              <a:t>high-quality images from images of lower </a:t>
            </a:r>
            <a:r>
              <a:rPr lang="en-US" altLang="zh-CN" dirty="0" smtClean="0"/>
              <a:t>resolutions</a:t>
            </a:r>
            <a:r>
              <a:rPr lang="en-US" altLang="zh-CN" dirty="0"/>
              <a:t>. It permits acquisition of low resolution (LR) </a:t>
            </a:r>
            <a:r>
              <a:rPr lang="en-US" altLang="zh-CN" dirty="0" smtClean="0"/>
              <a:t>images in </a:t>
            </a:r>
            <a:r>
              <a:rPr lang="en-US" altLang="zh-CN" dirty="0"/>
              <a:t>order to produce high resolution (HR) images.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287494" y="4285853"/>
            <a:ext cx="8595060" cy="22713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zh-CN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The Relation </a:t>
            </a:r>
            <a:r>
              <a:rPr lang="en-US" altLang="zh-CN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between LR images Y and </a:t>
            </a:r>
            <a:r>
              <a:rPr lang="en-US" altLang="zh-CN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ground truth </a:t>
            </a:r>
            <a:r>
              <a:rPr lang="en-US" altLang="zh-CN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HR images X</a:t>
            </a:r>
            <a:r>
              <a:rPr lang="zh-CN" altLang="en-US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：</a:t>
            </a:r>
            <a:endParaRPr lang="en-US" altLang="zh-CN" sz="1800" dirty="0" smtClean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endParaRPr lang="en-US" altLang="zh-CN" sz="1800" dirty="0" smtClean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endParaRPr lang="en-US" altLang="zh-CN" sz="1800" dirty="0" smtClean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r>
              <a:rPr lang="en-US" altLang="zh-CN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Reconstruction </a:t>
            </a:r>
            <a:r>
              <a:rPr lang="en-US" altLang="zh-CN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error of </a:t>
            </a:r>
            <a:r>
              <a:rPr lang="en-US" altLang="zh-CN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the SR process:</a:t>
            </a:r>
          </a:p>
          <a:p>
            <a:pPr marL="0" indent="0">
              <a:defRPr/>
            </a:pPr>
            <a:endParaRPr lang="en-US" sz="1800" dirty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endParaRPr lang="en-US" sz="1800" dirty="0" smtClean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r>
              <a:rPr lang="en-US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r: the reconstruction error</a:t>
            </a:r>
            <a:endParaRPr lang="en-US" sz="1800" dirty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337500"/>
            <a:ext cx="8407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22555"/>
            <a:ext cx="1674202" cy="6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54" y="5617593"/>
            <a:ext cx="3679292" cy="5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694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Super-Resolution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Super-resolution (SR) typically describes the process </a:t>
            </a:r>
            <a:r>
              <a:rPr lang="en-US" altLang="zh-CN" dirty="0" smtClean="0"/>
              <a:t>of reconstructing </a:t>
            </a:r>
            <a:r>
              <a:rPr lang="en-US" altLang="zh-CN" dirty="0"/>
              <a:t>high-quality images from images of lower </a:t>
            </a:r>
            <a:r>
              <a:rPr lang="en-US" altLang="zh-CN" dirty="0" smtClean="0"/>
              <a:t>resolutions</a:t>
            </a:r>
            <a:r>
              <a:rPr lang="en-US" altLang="zh-CN" dirty="0"/>
              <a:t>. It permits acquisition of low resolution (LR) </a:t>
            </a:r>
            <a:r>
              <a:rPr lang="en-US" altLang="zh-CN" dirty="0" smtClean="0"/>
              <a:t>images in </a:t>
            </a:r>
            <a:r>
              <a:rPr lang="en-US" altLang="zh-CN" dirty="0"/>
              <a:t>order to produce high resolution (HR) images.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287494" y="4285853"/>
            <a:ext cx="8595060" cy="18835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zh-CN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MSE between the </a:t>
            </a:r>
            <a:r>
              <a:rPr lang="en-US" altLang="zh-CN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SR output </a:t>
            </a:r>
            <a:r>
              <a:rPr lang="en-US" altLang="zh-CN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image </a:t>
            </a:r>
            <a:r>
              <a:rPr lang="en-US" altLang="zh-CN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and the </a:t>
            </a:r>
            <a:r>
              <a:rPr lang="en-US" altLang="zh-CN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ground truth HR </a:t>
            </a:r>
            <a:r>
              <a:rPr lang="en-US" altLang="zh-CN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image is </a:t>
            </a:r>
            <a:r>
              <a:rPr lang="en-US" altLang="zh-CN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used as loss function</a:t>
            </a:r>
            <a:r>
              <a:rPr lang="zh-CN" altLang="en-US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：</a:t>
            </a:r>
            <a:endParaRPr lang="en-US" altLang="zh-CN" sz="1800" dirty="0" smtClean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endParaRPr lang="en-US" altLang="zh-CN" sz="1800" dirty="0" smtClean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endParaRPr lang="en-US" sz="1800" dirty="0" smtClean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endParaRPr lang="en-US" sz="1800" dirty="0" smtClean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r>
              <a:rPr lang="en-US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, w, d</a:t>
            </a:r>
            <a:r>
              <a:rPr lang="en-US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:  height, width and depth of </a:t>
            </a:r>
            <a:r>
              <a:rPr lang="en-US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the images </a:t>
            </a:r>
            <a:r>
              <a:rPr lang="en-US" sz="18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respectively</a:t>
            </a:r>
            <a:endParaRPr lang="en-US" sz="1800" dirty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337500"/>
            <a:ext cx="8407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4665674"/>
            <a:ext cx="56578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2838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Flowchart of the Proposed 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96716" y="760373"/>
                <a:ext cx="12221307" cy="308917"/>
              </a:xfrm>
            </p:spPr>
            <p:txBody>
              <a:bodyPr/>
              <a:lstStyle/>
              <a:p>
                <a:r>
                  <a:rPr lang="en-US" altLang="zh-CN" dirty="0"/>
                  <a:t>First, the low resolution </a:t>
                </a:r>
                <a:r>
                  <a:rPr lang="en-US" altLang="zh-CN" dirty="0" smtClean="0"/>
                  <a:t>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M</m:t>
                        </m:r>
                      </m:e>
                      <m:sub>
                        <m:r>
                          <a:rPr lang="en-US" altLang="zh-CN" i="1"/>
                          <m:t>𝐿𝑅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R</m:t>
                        </m:r>
                      </m:e>
                      <m:sub>
                        <m:r>
                          <a:rPr lang="en-US" altLang="zh-CN" i="1"/>
                          <m:t>𝐿𝑅</m:t>
                        </m:r>
                      </m:sub>
                    </m:sSub>
                  </m:oMath>
                </a14:m>
                <a:r>
                  <a:rPr lang="en-US" altLang="zh-CN" dirty="0"/>
                  <a:t> are separately fed into the SR subnetworks. After the process of super-resolution, </a:t>
                </a:r>
                <a:r>
                  <a:rPr lang="en-US" altLang="zh-CN" dirty="0" smtClean="0"/>
                  <a:t>we get </a:t>
                </a:r>
                <a:r>
                  <a:rPr lang="en-US" altLang="zh-CN" dirty="0"/>
                  <a:t>the corresponding super-resolution </a:t>
                </a:r>
                <a:r>
                  <a:rPr lang="en-US" altLang="zh-CN" dirty="0" smtClean="0"/>
                  <a:t>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M</m:t>
                        </m:r>
                      </m:e>
                      <m:sub>
                        <m:r>
                          <a:rPr lang="en-US" altLang="zh-CN" i="1"/>
                          <m:t>𝑆𝑅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R</m:t>
                        </m:r>
                      </m:e>
                      <m:sub>
                        <m:r>
                          <a:rPr lang="en-US" altLang="zh-CN" i="1"/>
                          <m:t>𝑆𝑅</m:t>
                        </m:r>
                      </m:sub>
                    </m:sSub>
                  </m:oMath>
                </a14:m>
                <a:r>
                  <a:rPr lang="en-US" altLang="zh-CN" dirty="0"/>
                  <a:t>. Then, the output super-resolution images are stacked together as input of the FAIM subnetwork. In this way, </a:t>
                </a:r>
                <a:r>
                  <a:rPr lang="en-US" altLang="zh-CN" dirty="0" smtClean="0"/>
                  <a:t>we </a:t>
                </a:r>
                <a:r>
                  <a:rPr lang="en-US" altLang="zh-CN" dirty="0"/>
                  <a:t>calculate the displacement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u</m:t>
                        </m:r>
                      </m:e>
                      <m:sub>
                        <m:r>
                          <a:rPr lang="en-US" altLang="zh-CN" i="1"/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 based on </a:t>
                </a:r>
                <a:r>
                  <a:rPr lang="en-US" altLang="zh-CN" dirty="0" smtClean="0"/>
                  <a:t>super-resolution </a:t>
                </a:r>
                <a:r>
                  <a:rPr lang="en-US" altLang="zh-CN" dirty="0"/>
                  <a:t>images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M</m:t>
                        </m:r>
                      </m:e>
                      <m:sub>
                        <m:r>
                          <a:rPr lang="en-US" altLang="zh-CN" i="1"/>
                          <m:t>𝑆𝑅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R</m:t>
                        </m:r>
                      </m:e>
                      <m:sub>
                        <m:r>
                          <a:rPr lang="en-US" altLang="zh-CN" i="1"/>
                          <m:t>𝑆𝑅</m:t>
                        </m:r>
                      </m:sub>
                    </m:sSub>
                  </m:oMath>
                </a14:m>
                <a:r>
                  <a:rPr lang="en-US" altLang="zh-CN" dirty="0"/>
                  <a:t>) instead of original low resolution images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M</m:t>
                        </m:r>
                      </m:e>
                      <m:sub>
                        <m:r>
                          <a:rPr lang="en-US" altLang="zh-CN" i="1"/>
                          <m:t>𝐿𝑅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R</m:t>
                        </m:r>
                      </m:e>
                      <m:sub>
                        <m:r>
                          <a:rPr lang="en-US" altLang="zh-CN" i="1"/>
                          <m:t>𝐿𝑅</m:t>
                        </m:r>
                      </m:sub>
                    </m:sSub>
                  </m:oMath>
                </a14:m>
                <a:r>
                  <a:rPr lang="en-US" altLang="zh-CN" dirty="0"/>
                  <a:t>). Finally, according to the displacement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u</m:t>
                        </m:r>
                      </m:e>
                      <m:sub>
                        <m:r>
                          <a:rPr lang="en-US" altLang="zh-CN" i="1"/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, the original low resolution moving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/>
                          <m:t>M</m:t>
                        </m:r>
                      </m:e>
                      <m:sub>
                        <m:r>
                          <a:rPr lang="en-US" altLang="zh-CN" i="1"/>
                          <m:t>𝐿𝑅</m:t>
                        </m:r>
                      </m:sub>
                    </m:sSub>
                  </m:oMath>
                </a14:m>
                <a:r>
                  <a:rPr lang="en-US" altLang="zh-CN" dirty="0"/>
                  <a:t> is warped to get the registered </a:t>
                </a:r>
                <a:r>
                  <a:rPr lang="en-US" altLang="zh-CN" dirty="0" smtClean="0"/>
                  <a:t>image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/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/>
                          <m:t>M</m:t>
                        </m:r>
                      </m:e>
                      <m:sub>
                        <m:r>
                          <a:rPr lang="en-US" altLang="zh-CN" i="1"/>
                          <m:t>𝐿𝑅</m:t>
                        </m:r>
                      </m:sub>
                      <m:sup>
                        <m:r>
                          <a:rPr lang="en-US" altLang="zh-CN" i="1"/>
                          <m:t>′</m:t>
                        </m:r>
                      </m:sup>
                    </m:sSubSup>
                  </m:oMath>
                </a14:m>
                <a:r>
                  <a:rPr lang="en-US" altLang="zh-CN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96716" y="760373"/>
                <a:ext cx="12221307" cy="308917"/>
              </a:xfrm>
              <a:blipFill rotWithShape="1">
                <a:blip r:embed="rId3"/>
                <a:stretch>
                  <a:fillRect l="-748" t="-22000" r="-100" b="-8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38" y="1382545"/>
            <a:ext cx="10287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71461" y="5284629"/>
            <a:ext cx="8595060" cy="12741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zh-CN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loss function:</a:t>
            </a:r>
          </a:p>
          <a:p>
            <a:pPr marL="0" indent="0">
              <a:defRPr/>
            </a:pPr>
            <a:endParaRPr lang="en-US" sz="1800" dirty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endParaRPr lang="en-US" sz="1800" dirty="0" smtClean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r>
              <a:rPr lang="en-US" sz="1800" dirty="0" smtClean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CC:  Cross correlation </a:t>
            </a:r>
            <a:endParaRPr lang="en-US" sz="1800" dirty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27" y="5517279"/>
            <a:ext cx="7581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96213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熊猫办公PPT"/>
</p:tagLst>
</file>

<file path=ppt/theme/theme1.xml><?xml version="1.0" encoding="utf-8"?>
<a:theme xmlns:a="http://schemas.openxmlformats.org/drawingml/2006/main" name="Theme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977</Words>
  <Application>Microsoft Office PowerPoint</Application>
  <PresentationFormat>自定义</PresentationFormat>
  <Paragraphs>109</Paragraphs>
  <Slides>13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Theme01</vt:lpstr>
      <vt:lpstr>Theme02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ls</cp:lastModifiedBy>
  <cp:revision>75</cp:revision>
  <dcterms:created xsi:type="dcterms:W3CDTF">2015-12-30T01:41:43Z</dcterms:created>
  <dcterms:modified xsi:type="dcterms:W3CDTF">2020-11-20T17:49:10Z</dcterms:modified>
</cp:coreProperties>
</file>