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7"/>
  </p:notesMasterIdLst>
  <p:sldIdLst>
    <p:sldId id="256" r:id="rId2"/>
    <p:sldId id="328" r:id="rId3"/>
    <p:sldId id="329" r:id="rId4"/>
    <p:sldId id="367" r:id="rId5"/>
    <p:sldId id="345" r:id="rId6"/>
    <p:sldId id="347" r:id="rId7"/>
    <p:sldId id="348" r:id="rId8"/>
    <p:sldId id="365" r:id="rId9"/>
    <p:sldId id="349" r:id="rId10"/>
    <p:sldId id="330" r:id="rId11"/>
    <p:sldId id="350" r:id="rId12"/>
    <p:sldId id="332" r:id="rId13"/>
    <p:sldId id="368" r:id="rId14"/>
    <p:sldId id="370" r:id="rId15"/>
    <p:sldId id="369" r:id="rId16"/>
    <p:sldId id="355" r:id="rId17"/>
    <p:sldId id="356" r:id="rId18"/>
    <p:sldId id="357" r:id="rId19"/>
    <p:sldId id="358" r:id="rId20"/>
    <p:sldId id="366" r:id="rId21"/>
    <p:sldId id="337" r:id="rId22"/>
    <p:sldId id="360" r:id="rId23"/>
    <p:sldId id="361" r:id="rId24"/>
    <p:sldId id="362" r:id="rId25"/>
    <p:sldId id="363" r:id="rId2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vbr01"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9ED561"/>
    <a:srgbClr val="06EEFA"/>
    <a:srgbClr val="D9EAD3"/>
    <a:srgbClr val="F4EFEA"/>
    <a:srgbClr val="E0F5FA"/>
    <a:srgbClr val="2FA3CC"/>
    <a:srgbClr val="56C9E4"/>
    <a:srgbClr val="F5EEF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39" autoAdjust="0"/>
    <p:restoredTop sz="80376" autoAdjust="0"/>
  </p:normalViewPr>
  <p:slideViewPr>
    <p:cSldViewPr>
      <p:cViewPr varScale="1">
        <p:scale>
          <a:sx n="54" d="100"/>
          <a:sy n="54" d="100"/>
        </p:scale>
        <p:origin x="1408" y="52"/>
      </p:cViewPr>
      <p:guideLst/>
    </p:cSldViewPr>
  </p:slideViewPr>
  <p:notesTextViewPr>
    <p:cViewPr>
      <p:scale>
        <a:sx n="3" d="2"/>
        <a:sy n="3" d="2"/>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DC71D70-CB3B-476C-AEE0-C44AAC8A53DC}" type="doc">
      <dgm:prSet loTypeId="urn:microsoft.com/office/officeart/2008/layout/VerticalCurvedList#1" loCatId="list" qsTypeId="urn:microsoft.com/office/officeart/2005/8/quickstyle/simple5#1" qsCatId="simple" csTypeId="urn:microsoft.com/office/officeart/2005/8/colors/accent0_1#1" csCatId="mainScheme" phldr="1"/>
      <dgm:spPr/>
      <dgm:t>
        <a:bodyPr/>
        <a:lstStyle/>
        <a:p>
          <a:endParaRPr lang="zh-CN" altLang="en-US"/>
        </a:p>
      </dgm:t>
    </dgm:pt>
    <dgm:pt modelId="{56CEDB7E-C091-4DFE-8228-A235CFE78972}">
      <dgm:prSet phldrT="[文本]"/>
      <dgm:spPr/>
      <dgm:t>
        <a:bodyPr/>
        <a:lstStyle/>
        <a:p>
          <a:r>
            <a:rPr lang="en-US" altLang="en-US" dirty="0">
              <a:latin typeface="Times New Roman" panose="02020603050405020304" pitchFamily="18" charset="0"/>
              <a:cs typeface="Times New Roman" panose="02020603050405020304" pitchFamily="18" charset="0"/>
            </a:rPr>
            <a:t> Research Background</a:t>
          </a:r>
          <a:endParaRPr lang="zh-CN" altLang="en-US" dirty="0">
            <a:latin typeface="Times New Roman" panose="02020603050405020304" pitchFamily="18" charset="0"/>
            <a:cs typeface="Times New Roman" panose="02020603050405020304" pitchFamily="18" charset="0"/>
          </a:endParaRPr>
        </a:p>
      </dgm:t>
    </dgm:pt>
    <dgm:pt modelId="{ECB70610-E6E9-451F-9748-00BEC865708C}" type="parTrans" cxnId="{99A5D7EA-2ADF-4F08-9521-F1D835DF76CB}">
      <dgm:prSet/>
      <dgm:spPr/>
      <dgm:t>
        <a:bodyPr/>
        <a:lstStyle/>
        <a:p>
          <a:endParaRPr lang="zh-CN" altLang="en-US"/>
        </a:p>
      </dgm:t>
    </dgm:pt>
    <dgm:pt modelId="{489EB5CC-D384-403D-89C5-BE3F6AA8D132}" type="sibTrans" cxnId="{99A5D7EA-2ADF-4F08-9521-F1D835DF76CB}">
      <dgm:prSet/>
      <dgm:spPr>
        <a:solidFill>
          <a:srgbClr val="2FA3CC"/>
        </a:solidFill>
        <a:ln>
          <a:solidFill>
            <a:srgbClr val="2FA3CC"/>
          </a:solidFill>
        </a:ln>
      </dgm:spPr>
      <dgm:t>
        <a:bodyPr/>
        <a:lstStyle/>
        <a:p>
          <a:endParaRPr lang="zh-CN" altLang="en-US"/>
        </a:p>
      </dgm:t>
    </dgm:pt>
    <dgm:pt modelId="{19A54E21-9D6B-4EAB-9B23-13CC0335B4AC}">
      <dgm:prSet/>
      <dgm:spPr/>
      <dgm:t>
        <a:bodyPr/>
        <a:lstStyle/>
        <a:p>
          <a:r>
            <a:rPr lang="en-US" altLang="en-US" dirty="0">
              <a:latin typeface="Times New Roman" panose="02020603050405020304" pitchFamily="18" charset="0"/>
              <a:cs typeface="Times New Roman" panose="02020603050405020304" pitchFamily="18" charset="0"/>
            </a:rPr>
            <a:t> Research Method</a:t>
          </a:r>
          <a:endParaRPr lang="zh-CN" altLang="en-US" dirty="0">
            <a:latin typeface="Times New Roman" panose="02020603050405020304" pitchFamily="18" charset="0"/>
            <a:cs typeface="Times New Roman" panose="02020603050405020304" pitchFamily="18" charset="0"/>
          </a:endParaRPr>
        </a:p>
      </dgm:t>
    </dgm:pt>
    <dgm:pt modelId="{E907A2FC-FD16-4F00-88A1-753FFE2E2452}" type="parTrans" cxnId="{29C11807-25D2-4279-AC18-9A8003AC0490}">
      <dgm:prSet/>
      <dgm:spPr/>
      <dgm:t>
        <a:bodyPr/>
        <a:lstStyle/>
        <a:p>
          <a:endParaRPr lang="zh-CN" altLang="en-US"/>
        </a:p>
      </dgm:t>
    </dgm:pt>
    <dgm:pt modelId="{E1FF740E-F1D4-455C-A5C7-5DD2D73EEE23}" type="sibTrans" cxnId="{29C11807-25D2-4279-AC18-9A8003AC0490}">
      <dgm:prSet/>
      <dgm:spPr/>
      <dgm:t>
        <a:bodyPr/>
        <a:lstStyle/>
        <a:p>
          <a:endParaRPr lang="zh-CN" altLang="en-US"/>
        </a:p>
      </dgm:t>
    </dgm:pt>
    <dgm:pt modelId="{86684503-95BF-42C0-ADA3-7C8358615DD6}">
      <dgm:prSet/>
      <dgm:spPr/>
      <dgm:t>
        <a:bodyPr/>
        <a:lstStyle/>
        <a:p>
          <a:r>
            <a:rPr lang="en-US" altLang="en-US" dirty="0">
              <a:latin typeface="Times New Roman" panose="02020603050405020304" pitchFamily="18" charset="0"/>
              <a:cs typeface="Times New Roman" panose="02020603050405020304" pitchFamily="18" charset="0"/>
            </a:rPr>
            <a:t>Experiment</a:t>
          </a:r>
          <a:r>
            <a:rPr lang="en-US" altLang="zh-CN" dirty="0">
              <a:latin typeface="Times New Roman" panose="02020603050405020304" pitchFamily="18" charset="0"/>
              <a:cs typeface="Times New Roman" panose="02020603050405020304" pitchFamily="18" charset="0"/>
            </a:rPr>
            <a:t>s</a:t>
          </a:r>
          <a:endParaRPr lang="zh-CN" altLang="en-US" dirty="0">
            <a:latin typeface="Times New Roman" panose="02020603050405020304" pitchFamily="18" charset="0"/>
            <a:cs typeface="Times New Roman" panose="02020603050405020304" pitchFamily="18" charset="0"/>
          </a:endParaRPr>
        </a:p>
      </dgm:t>
    </dgm:pt>
    <dgm:pt modelId="{7777AC7D-DD1C-4F6C-A773-D421CEF1832C}" type="parTrans" cxnId="{12F2AB18-31E8-49EC-A63F-6105452F40A2}">
      <dgm:prSet/>
      <dgm:spPr/>
      <dgm:t>
        <a:bodyPr/>
        <a:lstStyle/>
        <a:p>
          <a:endParaRPr lang="zh-CN" altLang="en-US"/>
        </a:p>
      </dgm:t>
    </dgm:pt>
    <dgm:pt modelId="{2AD25BC2-6E7E-4E8A-9E45-E25741D924D6}" type="sibTrans" cxnId="{12F2AB18-31E8-49EC-A63F-6105452F40A2}">
      <dgm:prSet/>
      <dgm:spPr/>
      <dgm:t>
        <a:bodyPr/>
        <a:lstStyle/>
        <a:p>
          <a:endParaRPr lang="zh-CN" altLang="en-US"/>
        </a:p>
      </dgm:t>
    </dgm:pt>
    <dgm:pt modelId="{B60C3979-2884-47C0-A086-6CA5CDD0ED1F}">
      <dgm:prSet phldrT="[文本]"/>
      <dgm:spPr/>
      <dgm:t>
        <a:bodyPr/>
        <a:lstStyle/>
        <a:p>
          <a:r>
            <a:rPr lang="en-US" altLang="en-US" dirty="0">
              <a:latin typeface="Times New Roman" panose="02020603050405020304" pitchFamily="18" charset="0"/>
              <a:cs typeface="Times New Roman" panose="02020603050405020304" pitchFamily="18" charset="0"/>
            </a:rPr>
            <a:t> Research Content</a:t>
          </a:r>
          <a:endParaRPr lang="zh-CN" altLang="en-US" dirty="0">
            <a:latin typeface="Times New Roman" panose="02020603050405020304" pitchFamily="18" charset="0"/>
            <a:cs typeface="Times New Roman" panose="02020603050405020304" pitchFamily="18" charset="0"/>
          </a:endParaRPr>
        </a:p>
      </dgm:t>
    </dgm:pt>
    <dgm:pt modelId="{D70CEA27-BD71-4509-87FA-EC7B29303DE3}" type="parTrans" cxnId="{5E728F77-B03C-4309-B48B-D94988B2163B}">
      <dgm:prSet/>
      <dgm:spPr/>
      <dgm:t>
        <a:bodyPr/>
        <a:lstStyle/>
        <a:p>
          <a:endParaRPr lang="zh-CN" altLang="en-US"/>
        </a:p>
      </dgm:t>
    </dgm:pt>
    <dgm:pt modelId="{49E238B3-91A6-4703-AE8E-877CDECB316B}" type="sibTrans" cxnId="{5E728F77-B03C-4309-B48B-D94988B2163B}">
      <dgm:prSet/>
      <dgm:spPr/>
      <dgm:t>
        <a:bodyPr/>
        <a:lstStyle/>
        <a:p>
          <a:endParaRPr lang="zh-CN" altLang="en-US"/>
        </a:p>
      </dgm:t>
    </dgm:pt>
    <dgm:pt modelId="{C424ECF2-56CD-4810-AEFE-CFD0ECD03B79}" type="pres">
      <dgm:prSet presAssocID="{2DC71D70-CB3B-476C-AEE0-C44AAC8A53DC}" presName="Name0" presStyleCnt="0">
        <dgm:presLayoutVars>
          <dgm:chMax val="7"/>
          <dgm:chPref val="7"/>
          <dgm:dir/>
        </dgm:presLayoutVars>
      </dgm:prSet>
      <dgm:spPr/>
    </dgm:pt>
    <dgm:pt modelId="{BDFBEC5E-A1D3-4D46-9263-BE00E0DED095}" type="pres">
      <dgm:prSet presAssocID="{2DC71D70-CB3B-476C-AEE0-C44AAC8A53DC}" presName="Name1" presStyleCnt="0"/>
      <dgm:spPr/>
    </dgm:pt>
    <dgm:pt modelId="{33F0932D-A2C9-4BDF-8D89-2D230A5F6BE4}" type="pres">
      <dgm:prSet presAssocID="{2DC71D70-CB3B-476C-AEE0-C44AAC8A53DC}" presName="cycle" presStyleCnt="0"/>
      <dgm:spPr/>
    </dgm:pt>
    <dgm:pt modelId="{45CEB914-3BAD-4A9A-99E7-A1A4B2C6095E}" type="pres">
      <dgm:prSet presAssocID="{2DC71D70-CB3B-476C-AEE0-C44AAC8A53DC}" presName="srcNode" presStyleLbl="node1" presStyleIdx="0" presStyleCnt="4"/>
      <dgm:spPr/>
    </dgm:pt>
    <dgm:pt modelId="{1B7D88D1-8BFA-4143-AC3C-C5781FB95E1C}" type="pres">
      <dgm:prSet presAssocID="{2DC71D70-CB3B-476C-AEE0-C44AAC8A53DC}" presName="conn" presStyleLbl="parChTrans1D2" presStyleIdx="0" presStyleCnt="1"/>
      <dgm:spPr/>
    </dgm:pt>
    <dgm:pt modelId="{B0C1DA27-1C78-4F10-80B6-535AD2B090AD}" type="pres">
      <dgm:prSet presAssocID="{2DC71D70-CB3B-476C-AEE0-C44AAC8A53DC}" presName="extraNode" presStyleLbl="node1" presStyleIdx="0" presStyleCnt="4"/>
      <dgm:spPr/>
    </dgm:pt>
    <dgm:pt modelId="{0E8562FA-DD45-448A-8986-476105A11323}" type="pres">
      <dgm:prSet presAssocID="{2DC71D70-CB3B-476C-AEE0-C44AAC8A53DC}" presName="dstNode" presStyleLbl="node1" presStyleIdx="0" presStyleCnt="4"/>
      <dgm:spPr/>
    </dgm:pt>
    <dgm:pt modelId="{20E2C4C9-5720-4747-BE9A-5A03E9C46DAD}" type="pres">
      <dgm:prSet presAssocID="{56CEDB7E-C091-4DFE-8228-A235CFE78972}" presName="text_1" presStyleLbl="node1" presStyleIdx="0" presStyleCnt="4">
        <dgm:presLayoutVars>
          <dgm:bulletEnabled val="1"/>
        </dgm:presLayoutVars>
      </dgm:prSet>
      <dgm:spPr/>
    </dgm:pt>
    <dgm:pt modelId="{8290A9F2-24F4-4652-A930-E2B7659A696D}" type="pres">
      <dgm:prSet presAssocID="{56CEDB7E-C091-4DFE-8228-A235CFE78972}" presName="accent_1" presStyleCnt="0"/>
      <dgm:spPr/>
    </dgm:pt>
    <dgm:pt modelId="{42F787C3-2EC2-4B71-8DE1-BAFB52A45651}" type="pres">
      <dgm:prSet presAssocID="{56CEDB7E-C091-4DFE-8228-A235CFE78972}" presName="accentRepeatNode" presStyleLbl="solidFgAcc1" presStyleIdx="0" presStyleCnt="4"/>
      <dgm:spPr>
        <a:solidFill>
          <a:srgbClr val="2FA3CC"/>
        </a:solidFill>
        <a:ln>
          <a:noFill/>
        </a:ln>
      </dgm:spPr>
    </dgm:pt>
    <dgm:pt modelId="{016DB2EB-1573-410B-A6C3-85B5ED1FE0CD}" type="pres">
      <dgm:prSet presAssocID="{B60C3979-2884-47C0-A086-6CA5CDD0ED1F}" presName="text_2" presStyleLbl="node1" presStyleIdx="1" presStyleCnt="4">
        <dgm:presLayoutVars>
          <dgm:bulletEnabled val="1"/>
        </dgm:presLayoutVars>
      </dgm:prSet>
      <dgm:spPr/>
    </dgm:pt>
    <dgm:pt modelId="{A4AE80A5-1C25-453B-ACF6-EECDA6C8A6ED}" type="pres">
      <dgm:prSet presAssocID="{B60C3979-2884-47C0-A086-6CA5CDD0ED1F}" presName="accent_2" presStyleCnt="0"/>
      <dgm:spPr/>
    </dgm:pt>
    <dgm:pt modelId="{737B3E85-F199-4890-AD89-785012E37906}" type="pres">
      <dgm:prSet presAssocID="{B60C3979-2884-47C0-A086-6CA5CDD0ED1F}" presName="accentRepeatNode" presStyleLbl="solidFgAcc1" presStyleIdx="1" presStyleCnt="4" custScaleX="16326" custScaleY="35714" custLinFactNeighborX="-2863" custLinFactNeighborY="2105"/>
      <dgm:spPr>
        <a:solidFill>
          <a:srgbClr val="2FA3CC"/>
        </a:solidFill>
        <a:ln>
          <a:solidFill>
            <a:srgbClr val="2FA3CC"/>
          </a:solidFill>
        </a:ln>
      </dgm:spPr>
    </dgm:pt>
    <dgm:pt modelId="{6F96D954-A639-4419-AF97-2930000E6679}" type="pres">
      <dgm:prSet presAssocID="{19A54E21-9D6B-4EAB-9B23-13CC0335B4AC}" presName="text_3" presStyleLbl="node1" presStyleIdx="2" presStyleCnt="4">
        <dgm:presLayoutVars>
          <dgm:bulletEnabled val="1"/>
        </dgm:presLayoutVars>
      </dgm:prSet>
      <dgm:spPr/>
    </dgm:pt>
    <dgm:pt modelId="{58FF74F3-5D28-4029-AB3B-857F150180BE}" type="pres">
      <dgm:prSet presAssocID="{19A54E21-9D6B-4EAB-9B23-13CC0335B4AC}" presName="accent_3" presStyleCnt="0"/>
      <dgm:spPr/>
    </dgm:pt>
    <dgm:pt modelId="{50717242-5E4F-4F12-A7B9-BD10ADC21DFB}" type="pres">
      <dgm:prSet presAssocID="{19A54E21-9D6B-4EAB-9B23-13CC0335B4AC}" presName="accentRepeatNode" presStyleLbl="solidFgAcc1" presStyleIdx="2" presStyleCnt="4"/>
      <dgm:spPr>
        <a:solidFill>
          <a:srgbClr val="2FA3CC"/>
        </a:solidFill>
        <a:ln>
          <a:noFill/>
        </a:ln>
      </dgm:spPr>
    </dgm:pt>
    <dgm:pt modelId="{FA896CC3-8839-491A-A8A0-7D2AD4747733}" type="pres">
      <dgm:prSet presAssocID="{86684503-95BF-42C0-ADA3-7C8358615DD6}" presName="text_4" presStyleLbl="node1" presStyleIdx="3" presStyleCnt="4">
        <dgm:presLayoutVars>
          <dgm:bulletEnabled val="1"/>
        </dgm:presLayoutVars>
      </dgm:prSet>
      <dgm:spPr/>
    </dgm:pt>
    <dgm:pt modelId="{C4291E6D-7D35-4A1E-A418-76EB86B2683A}" type="pres">
      <dgm:prSet presAssocID="{86684503-95BF-42C0-ADA3-7C8358615DD6}" presName="accent_4" presStyleCnt="0"/>
      <dgm:spPr/>
    </dgm:pt>
    <dgm:pt modelId="{3DBB21E5-C641-4FA2-A6B2-07D5C67F6C74}" type="pres">
      <dgm:prSet presAssocID="{86684503-95BF-42C0-ADA3-7C8358615DD6}" presName="accentRepeatNode" presStyleLbl="solidFgAcc1" presStyleIdx="3" presStyleCnt="4"/>
      <dgm:spPr>
        <a:solidFill>
          <a:srgbClr val="2FA3CC"/>
        </a:solidFill>
        <a:ln>
          <a:noFill/>
        </a:ln>
      </dgm:spPr>
    </dgm:pt>
  </dgm:ptLst>
  <dgm:cxnLst>
    <dgm:cxn modelId="{29C11807-25D2-4279-AC18-9A8003AC0490}" srcId="{2DC71D70-CB3B-476C-AEE0-C44AAC8A53DC}" destId="{19A54E21-9D6B-4EAB-9B23-13CC0335B4AC}" srcOrd="2" destOrd="0" parTransId="{E907A2FC-FD16-4F00-88A1-753FFE2E2452}" sibTransId="{E1FF740E-F1D4-455C-A5C7-5DD2D73EEE23}"/>
    <dgm:cxn modelId="{676F5607-43C4-4F1A-8B50-EDBB7D57708A}" type="presOf" srcId="{86684503-95BF-42C0-ADA3-7C8358615DD6}" destId="{FA896CC3-8839-491A-A8A0-7D2AD4747733}" srcOrd="0" destOrd="0" presId="urn:microsoft.com/office/officeart/2008/layout/VerticalCurvedList#1"/>
    <dgm:cxn modelId="{7DD48217-8090-4C12-9949-922C1C4AFE9B}" type="presOf" srcId="{B60C3979-2884-47C0-A086-6CA5CDD0ED1F}" destId="{016DB2EB-1573-410B-A6C3-85B5ED1FE0CD}" srcOrd="0" destOrd="0" presId="urn:microsoft.com/office/officeart/2008/layout/VerticalCurvedList#1"/>
    <dgm:cxn modelId="{12F2AB18-31E8-49EC-A63F-6105452F40A2}" srcId="{2DC71D70-CB3B-476C-AEE0-C44AAC8A53DC}" destId="{86684503-95BF-42C0-ADA3-7C8358615DD6}" srcOrd="3" destOrd="0" parTransId="{7777AC7D-DD1C-4F6C-A773-D421CEF1832C}" sibTransId="{2AD25BC2-6E7E-4E8A-9E45-E25741D924D6}"/>
    <dgm:cxn modelId="{EC7BCE73-7554-48E3-A547-A7E2E2DAAC18}" type="presOf" srcId="{489EB5CC-D384-403D-89C5-BE3F6AA8D132}" destId="{1B7D88D1-8BFA-4143-AC3C-C5781FB95E1C}" srcOrd="0" destOrd="0" presId="urn:microsoft.com/office/officeart/2008/layout/VerticalCurvedList#1"/>
    <dgm:cxn modelId="{5E728F77-B03C-4309-B48B-D94988B2163B}" srcId="{2DC71D70-CB3B-476C-AEE0-C44AAC8A53DC}" destId="{B60C3979-2884-47C0-A086-6CA5CDD0ED1F}" srcOrd="1" destOrd="0" parTransId="{D70CEA27-BD71-4509-87FA-EC7B29303DE3}" sibTransId="{49E238B3-91A6-4703-AE8E-877CDECB316B}"/>
    <dgm:cxn modelId="{B77D1CA3-D25C-40C9-86CF-58C3EDEB709F}" type="presOf" srcId="{56CEDB7E-C091-4DFE-8228-A235CFE78972}" destId="{20E2C4C9-5720-4747-BE9A-5A03E9C46DAD}" srcOrd="0" destOrd="0" presId="urn:microsoft.com/office/officeart/2008/layout/VerticalCurvedList#1"/>
    <dgm:cxn modelId="{4166DFDC-9E19-4572-BA87-F734142AF94E}" type="presOf" srcId="{2DC71D70-CB3B-476C-AEE0-C44AAC8A53DC}" destId="{C424ECF2-56CD-4810-AEFE-CFD0ECD03B79}" srcOrd="0" destOrd="0" presId="urn:microsoft.com/office/officeart/2008/layout/VerticalCurvedList#1"/>
    <dgm:cxn modelId="{99A5D7EA-2ADF-4F08-9521-F1D835DF76CB}" srcId="{2DC71D70-CB3B-476C-AEE0-C44AAC8A53DC}" destId="{56CEDB7E-C091-4DFE-8228-A235CFE78972}" srcOrd="0" destOrd="0" parTransId="{ECB70610-E6E9-451F-9748-00BEC865708C}" sibTransId="{489EB5CC-D384-403D-89C5-BE3F6AA8D132}"/>
    <dgm:cxn modelId="{44526CF5-A83F-4F72-B8CA-4F7F69486012}" type="presOf" srcId="{19A54E21-9D6B-4EAB-9B23-13CC0335B4AC}" destId="{6F96D954-A639-4419-AF97-2930000E6679}" srcOrd="0" destOrd="0" presId="urn:microsoft.com/office/officeart/2008/layout/VerticalCurvedList#1"/>
    <dgm:cxn modelId="{441A3234-4BF4-4FCA-A1E1-9F1FB269D9C7}" type="presParOf" srcId="{C424ECF2-56CD-4810-AEFE-CFD0ECD03B79}" destId="{BDFBEC5E-A1D3-4D46-9263-BE00E0DED095}" srcOrd="0" destOrd="0" presId="urn:microsoft.com/office/officeart/2008/layout/VerticalCurvedList#1"/>
    <dgm:cxn modelId="{C2B8F08B-B6FC-4456-BC36-0DBCBA81B4FC}" type="presParOf" srcId="{BDFBEC5E-A1D3-4D46-9263-BE00E0DED095}" destId="{33F0932D-A2C9-4BDF-8D89-2D230A5F6BE4}" srcOrd="0" destOrd="0" presId="urn:microsoft.com/office/officeart/2008/layout/VerticalCurvedList#1"/>
    <dgm:cxn modelId="{E6A71A7F-6FC4-4268-82CD-C1245BA416C0}" type="presParOf" srcId="{33F0932D-A2C9-4BDF-8D89-2D230A5F6BE4}" destId="{45CEB914-3BAD-4A9A-99E7-A1A4B2C6095E}" srcOrd="0" destOrd="0" presId="urn:microsoft.com/office/officeart/2008/layout/VerticalCurvedList#1"/>
    <dgm:cxn modelId="{24F25908-D2DD-45A9-9FF7-F79574EEEF89}" type="presParOf" srcId="{33F0932D-A2C9-4BDF-8D89-2D230A5F6BE4}" destId="{1B7D88D1-8BFA-4143-AC3C-C5781FB95E1C}" srcOrd="1" destOrd="0" presId="urn:microsoft.com/office/officeart/2008/layout/VerticalCurvedList#1"/>
    <dgm:cxn modelId="{B52E2F58-C0C3-4EFF-AF0E-9413A5CAF85F}" type="presParOf" srcId="{33F0932D-A2C9-4BDF-8D89-2D230A5F6BE4}" destId="{B0C1DA27-1C78-4F10-80B6-535AD2B090AD}" srcOrd="2" destOrd="0" presId="urn:microsoft.com/office/officeart/2008/layout/VerticalCurvedList#1"/>
    <dgm:cxn modelId="{BF368DE5-79CC-499F-8D63-7432C8F0370C}" type="presParOf" srcId="{33F0932D-A2C9-4BDF-8D89-2D230A5F6BE4}" destId="{0E8562FA-DD45-448A-8986-476105A11323}" srcOrd="3" destOrd="0" presId="urn:microsoft.com/office/officeart/2008/layout/VerticalCurvedList#1"/>
    <dgm:cxn modelId="{2CC89A47-81BF-4CF3-AAE9-8F21D7F604E9}" type="presParOf" srcId="{BDFBEC5E-A1D3-4D46-9263-BE00E0DED095}" destId="{20E2C4C9-5720-4747-BE9A-5A03E9C46DAD}" srcOrd="1" destOrd="0" presId="urn:microsoft.com/office/officeart/2008/layout/VerticalCurvedList#1"/>
    <dgm:cxn modelId="{CF5DA222-6BE4-410A-8B29-7E1B6475EB7A}" type="presParOf" srcId="{BDFBEC5E-A1D3-4D46-9263-BE00E0DED095}" destId="{8290A9F2-24F4-4652-A930-E2B7659A696D}" srcOrd="2" destOrd="0" presId="urn:microsoft.com/office/officeart/2008/layout/VerticalCurvedList#1"/>
    <dgm:cxn modelId="{A7A98570-059C-4F22-AD98-9279D4789BFF}" type="presParOf" srcId="{8290A9F2-24F4-4652-A930-E2B7659A696D}" destId="{42F787C3-2EC2-4B71-8DE1-BAFB52A45651}" srcOrd="0" destOrd="0" presId="urn:microsoft.com/office/officeart/2008/layout/VerticalCurvedList#1"/>
    <dgm:cxn modelId="{96F652A9-BF11-44DE-8BCF-B3E669720C3A}" type="presParOf" srcId="{BDFBEC5E-A1D3-4D46-9263-BE00E0DED095}" destId="{016DB2EB-1573-410B-A6C3-85B5ED1FE0CD}" srcOrd="3" destOrd="0" presId="urn:microsoft.com/office/officeart/2008/layout/VerticalCurvedList#1"/>
    <dgm:cxn modelId="{942A9928-4290-4E93-AA7D-4D44758858DF}" type="presParOf" srcId="{BDFBEC5E-A1D3-4D46-9263-BE00E0DED095}" destId="{A4AE80A5-1C25-453B-ACF6-EECDA6C8A6ED}" srcOrd="4" destOrd="0" presId="urn:microsoft.com/office/officeart/2008/layout/VerticalCurvedList#1"/>
    <dgm:cxn modelId="{48186BC6-E81A-4BA5-B57F-D884BCD33A0F}" type="presParOf" srcId="{A4AE80A5-1C25-453B-ACF6-EECDA6C8A6ED}" destId="{737B3E85-F199-4890-AD89-785012E37906}" srcOrd="0" destOrd="0" presId="urn:microsoft.com/office/officeart/2008/layout/VerticalCurvedList#1"/>
    <dgm:cxn modelId="{8EA59C4A-C278-4CAF-B4DD-ED6681352292}" type="presParOf" srcId="{BDFBEC5E-A1D3-4D46-9263-BE00E0DED095}" destId="{6F96D954-A639-4419-AF97-2930000E6679}" srcOrd="5" destOrd="0" presId="urn:microsoft.com/office/officeart/2008/layout/VerticalCurvedList#1"/>
    <dgm:cxn modelId="{69F16A9D-5891-4328-9D6D-6F4A366E8001}" type="presParOf" srcId="{BDFBEC5E-A1D3-4D46-9263-BE00E0DED095}" destId="{58FF74F3-5D28-4029-AB3B-857F150180BE}" srcOrd="6" destOrd="0" presId="urn:microsoft.com/office/officeart/2008/layout/VerticalCurvedList#1"/>
    <dgm:cxn modelId="{1857D841-552B-47BC-8732-692336878C6E}" type="presParOf" srcId="{58FF74F3-5D28-4029-AB3B-857F150180BE}" destId="{50717242-5E4F-4F12-A7B9-BD10ADC21DFB}" srcOrd="0" destOrd="0" presId="urn:microsoft.com/office/officeart/2008/layout/VerticalCurvedList#1"/>
    <dgm:cxn modelId="{BE8F3A79-D8F7-46D8-8454-5ACD13EDCF2C}" type="presParOf" srcId="{BDFBEC5E-A1D3-4D46-9263-BE00E0DED095}" destId="{FA896CC3-8839-491A-A8A0-7D2AD4747733}" srcOrd="7" destOrd="0" presId="urn:microsoft.com/office/officeart/2008/layout/VerticalCurvedList#1"/>
    <dgm:cxn modelId="{DDF98BA5-0336-434E-B5A9-1E6786547F81}" type="presParOf" srcId="{BDFBEC5E-A1D3-4D46-9263-BE00E0DED095}" destId="{C4291E6D-7D35-4A1E-A418-76EB86B2683A}" srcOrd="8" destOrd="0" presId="urn:microsoft.com/office/officeart/2008/layout/VerticalCurvedList#1"/>
    <dgm:cxn modelId="{AA7D0C9C-8CC4-4860-9FCF-63A167250049}" type="presParOf" srcId="{C4291E6D-7D35-4A1E-A418-76EB86B2683A}" destId="{3DBB21E5-C641-4FA2-A6B2-07D5C67F6C74}" srcOrd="0" destOrd="0" presId="urn:microsoft.com/office/officeart/2008/layout/VerticalCurved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C71D70-CB3B-476C-AEE0-C44AAC8A53DC}" type="doc">
      <dgm:prSet loTypeId="urn:microsoft.com/office/officeart/2008/layout/VerticalCurvedList#1" loCatId="list" qsTypeId="urn:microsoft.com/office/officeart/2005/8/quickstyle/simple5#1" qsCatId="simple" csTypeId="urn:microsoft.com/office/officeart/2005/8/colors/accent0_1#1" csCatId="mainScheme" phldr="1"/>
      <dgm:spPr/>
      <dgm:t>
        <a:bodyPr/>
        <a:lstStyle/>
        <a:p>
          <a:endParaRPr lang="zh-CN" altLang="en-US"/>
        </a:p>
      </dgm:t>
    </dgm:pt>
    <dgm:pt modelId="{A91FCCDD-F60B-4233-9B8B-A6DE1808612E}">
      <dgm:prSet phldrT="[文本]"/>
      <dgm:spPr>
        <a:solidFill>
          <a:srgbClr val="06EEFA"/>
        </a:solidFill>
      </dgm:spPr>
      <dgm:t>
        <a:bodyPr/>
        <a:lstStyle/>
        <a:p>
          <a:r>
            <a:rPr lang="en-US" altLang="zh-CN" dirty="0">
              <a:latin typeface="Times New Roman" panose="02020603050405020304" pitchFamily="18" charset="0"/>
              <a:cs typeface="Times New Roman" panose="02020603050405020304" pitchFamily="18" charset="0"/>
            </a:rPr>
            <a:t> Research Background</a:t>
          </a:r>
          <a:endParaRPr lang="zh-CN" altLang="en-US" dirty="0">
            <a:latin typeface="Times New Roman" panose="02020603050405020304" pitchFamily="18" charset="0"/>
            <a:cs typeface="Times New Roman" panose="02020603050405020304" pitchFamily="18" charset="0"/>
          </a:endParaRPr>
        </a:p>
      </dgm:t>
    </dgm:pt>
    <dgm:pt modelId="{C924C5ED-B82F-4285-B6CF-A16D9B884DDF}" type="parTrans" cxnId="{19683C46-8DEE-4925-A964-98884062776B}">
      <dgm:prSet/>
      <dgm:spPr/>
      <dgm:t>
        <a:bodyPr/>
        <a:lstStyle/>
        <a:p>
          <a:endParaRPr lang="zh-CN" altLang="en-US"/>
        </a:p>
      </dgm:t>
    </dgm:pt>
    <dgm:pt modelId="{14C6B3C3-4805-4162-8B4F-4435EE607190}" type="sibTrans" cxnId="{19683C46-8DEE-4925-A964-98884062776B}">
      <dgm:prSet/>
      <dgm:spPr>
        <a:solidFill>
          <a:srgbClr val="2FA3CC"/>
        </a:solidFill>
        <a:ln>
          <a:solidFill>
            <a:srgbClr val="2FA3CC"/>
          </a:solidFill>
        </a:ln>
      </dgm:spPr>
      <dgm:t>
        <a:bodyPr/>
        <a:lstStyle/>
        <a:p>
          <a:endParaRPr lang="zh-CN" altLang="en-US"/>
        </a:p>
      </dgm:t>
    </dgm:pt>
    <dgm:pt modelId="{56CEDB7E-C091-4DFE-8228-A235CFE78972}">
      <dgm:prSet phldrT="[文本]"/>
      <dgm:spPr/>
      <dgm:t>
        <a:bodyPr/>
        <a:lstStyle/>
        <a:p>
          <a:r>
            <a:rPr lang="en-US" altLang="en-US" dirty="0">
              <a:latin typeface="Times New Roman" panose="02020603050405020304" pitchFamily="18" charset="0"/>
              <a:cs typeface="Times New Roman" panose="02020603050405020304" pitchFamily="18" charset="0"/>
            </a:rPr>
            <a:t> Research Content</a:t>
          </a:r>
          <a:endParaRPr lang="zh-CN" altLang="en-US" dirty="0">
            <a:latin typeface="Times New Roman" panose="02020603050405020304" pitchFamily="18" charset="0"/>
            <a:cs typeface="Times New Roman" panose="02020603050405020304" pitchFamily="18" charset="0"/>
          </a:endParaRPr>
        </a:p>
      </dgm:t>
    </dgm:pt>
    <dgm:pt modelId="{ECB70610-E6E9-451F-9748-00BEC865708C}" type="parTrans" cxnId="{99A5D7EA-2ADF-4F08-9521-F1D835DF76CB}">
      <dgm:prSet/>
      <dgm:spPr/>
      <dgm:t>
        <a:bodyPr/>
        <a:lstStyle/>
        <a:p>
          <a:endParaRPr lang="zh-CN" altLang="en-US"/>
        </a:p>
      </dgm:t>
    </dgm:pt>
    <dgm:pt modelId="{489EB5CC-D384-403D-89C5-BE3F6AA8D132}" type="sibTrans" cxnId="{99A5D7EA-2ADF-4F08-9521-F1D835DF76CB}">
      <dgm:prSet/>
      <dgm:spPr/>
      <dgm:t>
        <a:bodyPr/>
        <a:lstStyle/>
        <a:p>
          <a:endParaRPr lang="zh-CN" altLang="en-US"/>
        </a:p>
      </dgm:t>
    </dgm:pt>
    <dgm:pt modelId="{19A54E21-9D6B-4EAB-9B23-13CC0335B4AC}">
      <dgm:prSet/>
      <dgm:spPr/>
      <dgm:t>
        <a:bodyPr/>
        <a:lstStyle/>
        <a:p>
          <a:r>
            <a:rPr lang="en-US" altLang="en-US" dirty="0">
              <a:latin typeface="Times New Roman" panose="02020603050405020304" pitchFamily="18" charset="0"/>
              <a:cs typeface="Times New Roman" panose="02020603050405020304" pitchFamily="18" charset="0"/>
            </a:rPr>
            <a:t> Research Method</a:t>
          </a:r>
          <a:endParaRPr lang="zh-CN" altLang="en-US" dirty="0">
            <a:latin typeface="Times New Roman" panose="02020603050405020304" pitchFamily="18" charset="0"/>
            <a:cs typeface="Times New Roman" panose="02020603050405020304" pitchFamily="18" charset="0"/>
          </a:endParaRPr>
        </a:p>
      </dgm:t>
    </dgm:pt>
    <dgm:pt modelId="{E907A2FC-FD16-4F00-88A1-753FFE2E2452}" type="parTrans" cxnId="{29C11807-25D2-4279-AC18-9A8003AC0490}">
      <dgm:prSet/>
      <dgm:spPr/>
      <dgm:t>
        <a:bodyPr/>
        <a:lstStyle/>
        <a:p>
          <a:endParaRPr lang="zh-CN" altLang="en-US"/>
        </a:p>
      </dgm:t>
    </dgm:pt>
    <dgm:pt modelId="{E1FF740E-F1D4-455C-A5C7-5DD2D73EEE23}" type="sibTrans" cxnId="{29C11807-25D2-4279-AC18-9A8003AC0490}">
      <dgm:prSet/>
      <dgm:spPr/>
      <dgm:t>
        <a:bodyPr/>
        <a:lstStyle/>
        <a:p>
          <a:endParaRPr lang="zh-CN" altLang="en-US"/>
        </a:p>
      </dgm:t>
    </dgm:pt>
    <dgm:pt modelId="{86684503-95BF-42C0-ADA3-7C8358615DD6}">
      <dgm:prSet/>
      <dgm:spPr/>
      <dgm:t>
        <a:bodyPr/>
        <a:lstStyle/>
        <a:p>
          <a:r>
            <a:rPr lang="en-US" altLang="en-US" dirty="0">
              <a:latin typeface="Times New Roman" panose="02020603050405020304" pitchFamily="18" charset="0"/>
              <a:cs typeface="Times New Roman" panose="02020603050405020304" pitchFamily="18" charset="0"/>
            </a:rPr>
            <a:t>Experiments</a:t>
          </a:r>
          <a:endParaRPr lang="zh-CN" altLang="en-US" dirty="0">
            <a:latin typeface="Times New Roman" panose="02020603050405020304" pitchFamily="18" charset="0"/>
            <a:cs typeface="Times New Roman" panose="02020603050405020304" pitchFamily="18" charset="0"/>
          </a:endParaRPr>
        </a:p>
      </dgm:t>
    </dgm:pt>
    <dgm:pt modelId="{7777AC7D-DD1C-4F6C-A773-D421CEF1832C}" type="parTrans" cxnId="{12F2AB18-31E8-49EC-A63F-6105452F40A2}">
      <dgm:prSet/>
      <dgm:spPr/>
      <dgm:t>
        <a:bodyPr/>
        <a:lstStyle/>
        <a:p>
          <a:endParaRPr lang="zh-CN" altLang="en-US"/>
        </a:p>
      </dgm:t>
    </dgm:pt>
    <dgm:pt modelId="{2AD25BC2-6E7E-4E8A-9E45-E25741D924D6}" type="sibTrans" cxnId="{12F2AB18-31E8-49EC-A63F-6105452F40A2}">
      <dgm:prSet/>
      <dgm:spPr/>
      <dgm:t>
        <a:bodyPr/>
        <a:lstStyle/>
        <a:p>
          <a:endParaRPr lang="zh-CN" altLang="en-US"/>
        </a:p>
      </dgm:t>
    </dgm:pt>
    <dgm:pt modelId="{C424ECF2-56CD-4810-AEFE-CFD0ECD03B79}" type="pres">
      <dgm:prSet presAssocID="{2DC71D70-CB3B-476C-AEE0-C44AAC8A53DC}" presName="Name0" presStyleCnt="0">
        <dgm:presLayoutVars>
          <dgm:chMax val="7"/>
          <dgm:chPref val="7"/>
          <dgm:dir/>
        </dgm:presLayoutVars>
      </dgm:prSet>
      <dgm:spPr/>
    </dgm:pt>
    <dgm:pt modelId="{BDFBEC5E-A1D3-4D46-9263-BE00E0DED095}" type="pres">
      <dgm:prSet presAssocID="{2DC71D70-CB3B-476C-AEE0-C44AAC8A53DC}" presName="Name1" presStyleCnt="0"/>
      <dgm:spPr/>
    </dgm:pt>
    <dgm:pt modelId="{33F0932D-A2C9-4BDF-8D89-2D230A5F6BE4}" type="pres">
      <dgm:prSet presAssocID="{2DC71D70-CB3B-476C-AEE0-C44AAC8A53DC}" presName="cycle" presStyleCnt="0"/>
      <dgm:spPr/>
    </dgm:pt>
    <dgm:pt modelId="{45CEB914-3BAD-4A9A-99E7-A1A4B2C6095E}" type="pres">
      <dgm:prSet presAssocID="{2DC71D70-CB3B-476C-AEE0-C44AAC8A53DC}" presName="srcNode" presStyleLbl="node1" presStyleIdx="0" presStyleCnt="4"/>
      <dgm:spPr/>
    </dgm:pt>
    <dgm:pt modelId="{1B7D88D1-8BFA-4143-AC3C-C5781FB95E1C}" type="pres">
      <dgm:prSet presAssocID="{2DC71D70-CB3B-476C-AEE0-C44AAC8A53DC}" presName="conn" presStyleLbl="parChTrans1D2" presStyleIdx="0" presStyleCnt="1"/>
      <dgm:spPr/>
    </dgm:pt>
    <dgm:pt modelId="{B0C1DA27-1C78-4F10-80B6-535AD2B090AD}" type="pres">
      <dgm:prSet presAssocID="{2DC71D70-CB3B-476C-AEE0-C44AAC8A53DC}" presName="extraNode" presStyleLbl="node1" presStyleIdx="0" presStyleCnt="4"/>
      <dgm:spPr/>
    </dgm:pt>
    <dgm:pt modelId="{0E8562FA-DD45-448A-8986-476105A11323}" type="pres">
      <dgm:prSet presAssocID="{2DC71D70-CB3B-476C-AEE0-C44AAC8A53DC}" presName="dstNode" presStyleLbl="node1" presStyleIdx="0" presStyleCnt="4"/>
      <dgm:spPr/>
    </dgm:pt>
    <dgm:pt modelId="{9190E738-0232-4185-B77E-1B005731FBA8}" type="pres">
      <dgm:prSet presAssocID="{A91FCCDD-F60B-4233-9B8B-A6DE1808612E}" presName="text_1" presStyleLbl="node1" presStyleIdx="0" presStyleCnt="4">
        <dgm:presLayoutVars>
          <dgm:bulletEnabled val="1"/>
        </dgm:presLayoutVars>
      </dgm:prSet>
      <dgm:spPr/>
    </dgm:pt>
    <dgm:pt modelId="{7697192E-456A-4CB5-BF56-B13E91B3E216}" type="pres">
      <dgm:prSet presAssocID="{A91FCCDD-F60B-4233-9B8B-A6DE1808612E}" presName="accent_1" presStyleCnt="0"/>
      <dgm:spPr/>
    </dgm:pt>
    <dgm:pt modelId="{BDB40BB5-3F4D-4806-BD5B-7FA54C6106EC}" type="pres">
      <dgm:prSet presAssocID="{A91FCCDD-F60B-4233-9B8B-A6DE1808612E}" presName="accentRepeatNode" presStyleLbl="solidFgAcc1" presStyleIdx="0" presStyleCnt="4"/>
      <dgm:spPr>
        <a:solidFill>
          <a:srgbClr val="2FA3CC"/>
        </a:solidFill>
        <a:ln>
          <a:noFill/>
        </a:ln>
      </dgm:spPr>
    </dgm:pt>
    <dgm:pt modelId="{ACCD24CF-2608-4B16-B607-294EB7033CCB}" type="pres">
      <dgm:prSet presAssocID="{56CEDB7E-C091-4DFE-8228-A235CFE78972}" presName="text_2" presStyleLbl="node1" presStyleIdx="1" presStyleCnt="4">
        <dgm:presLayoutVars>
          <dgm:bulletEnabled val="1"/>
        </dgm:presLayoutVars>
      </dgm:prSet>
      <dgm:spPr/>
    </dgm:pt>
    <dgm:pt modelId="{A79908BF-94C4-4B3E-B596-35EF5022019A}" type="pres">
      <dgm:prSet presAssocID="{56CEDB7E-C091-4DFE-8228-A235CFE78972}" presName="accent_2" presStyleCnt="0"/>
      <dgm:spPr/>
    </dgm:pt>
    <dgm:pt modelId="{42F787C3-2EC2-4B71-8DE1-BAFB52A45651}" type="pres">
      <dgm:prSet presAssocID="{56CEDB7E-C091-4DFE-8228-A235CFE78972}" presName="accentRepeatNode" presStyleLbl="solidFgAcc1" presStyleIdx="1" presStyleCnt="4"/>
      <dgm:spPr>
        <a:solidFill>
          <a:srgbClr val="2FA3CC"/>
        </a:solidFill>
        <a:ln>
          <a:noFill/>
        </a:ln>
      </dgm:spPr>
    </dgm:pt>
    <dgm:pt modelId="{6DA06440-FC18-4AAC-BF24-EFDDEF035470}" type="pres">
      <dgm:prSet presAssocID="{19A54E21-9D6B-4EAB-9B23-13CC0335B4AC}" presName="text_3" presStyleLbl="node1" presStyleIdx="2" presStyleCnt="4">
        <dgm:presLayoutVars>
          <dgm:bulletEnabled val="1"/>
        </dgm:presLayoutVars>
      </dgm:prSet>
      <dgm:spPr/>
    </dgm:pt>
    <dgm:pt modelId="{FCFEB6A1-6195-4870-8230-2B323C1C7E4C}" type="pres">
      <dgm:prSet presAssocID="{19A54E21-9D6B-4EAB-9B23-13CC0335B4AC}" presName="accent_3" presStyleCnt="0"/>
      <dgm:spPr/>
    </dgm:pt>
    <dgm:pt modelId="{50717242-5E4F-4F12-A7B9-BD10ADC21DFB}" type="pres">
      <dgm:prSet presAssocID="{19A54E21-9D6B-4EAB-9B23-13CC0335B4AC}" presName="accentRepeatNode" presStyleLbl="solidFgAcc1" presStyleIdx="2" presStyleCnt="4"/>
      <dgm:spPr>
        <a:solidFill>
          <a:srgbClr val="2FA3CC"/>
        </a:solidFill>
        <a:ln>
          <a:noFill/>
        </a:ln>
      </dgm:spPr>
    </dgm:pt>
    <dgm:pt modelId="{AB861A5D-2AC9-474F-BA68-7AA7F1C73304}" type="pres">
      <dgm:prSet presAssocID="{86684503-95BF-42C0-ADA3-7C8358615DD6}" presName="text_4" presStyleLbl="node1" presStyleIdx="3" presStyleCnt="4">
        <dgm:presLayoutVars>
          <dgm:bulletEnabled val="1"/>
        </dgm:presLayoutVars>
      </dgm:prSet>
      <dgm:spPr/>
    </dgm:pt>
    <dgm:pt modelId="{56F8CF2B-89EA-42A0-80E4-EA54DC3F86EC}" type="pres">
      <dgm:prSet presAssocID="{86684503-95BF-42C0-ADA3-7C8358615DD6}" presName="accent_4" presStyleCnt="0"/>
      <dgm:spPr/>
    </dgm:pt>
    <dgm:pt modelId="{3DBB21E5-C641-4FA2-A6B2-07D5C67F6C74}" type="pres">
      <dgm:prSet presAssocID="{86684503-95BF-42C0-ADA3-7C8358615DD6}" presName="accentRepeatNode" presStyleLbl="solidFgAcc1" presStyleIdx="3" presStyleCnt="4"/>
      <dgm:spPr>
        <a:solidFill>
          <a:srgbClr val="2FA3CC"/>
        </a:solidFill>
        <a:ln>
          <a:noFill/>
        </a:ln>
      </dgm:spPr>
    </dgm:pt>
  </dgm:ptLst>
  <dgm:cxnLst>
    <dgm:cxn modelId="{29C11807-25D2-4279-AC18-9A8003AC0490}" srcId="{2DC71D70-CB3B-476C-AEE0-C44AAC8A53DC}" destId="{19A54E21-9D6B-4EAB-9B23-13CC0335B4AC}" srcOrd="2" destOrd="0" parTransId="{E907A2FC-FD16-4F00-88A1-753FFE2E2452}" sibTransId="{E1FF740E-F1D4-455C-A5C7-5DD2D73EEE23}"/>
    <dgm:cxn modelId="{12F2AB18-31E8-49EC-A63F-6105452F40A2}" srcId="{2DC71D70-CB3B-476C-AEE0-C44AAC8A53DC}" destId="{86684503-95BF-42C0-ADA3-7C8358615DD6}" srcOrd="3" destOrd="0" parTransId="{7777AC7D-DD1C-4F6C-A773-D421CEF1832C}" sibTransId="{2AD25BC2-6E7E-4E8A-9E45-E25741D924D6}"/>
    <dgm:cxn modelId="{EBF0ED2E-0469-44FA-B174-332120F95ED1}" type="presOf" srcId="{19A54E21-9D6B-4EAB-9B23-13CC0335B4AC}" destId="{6DA06440-FC18-4AAC-BF24-EFDDEF035470}" srcOrd="0" destOrd="0" presId="urn:microsoft.com/office/officeart/2008/layout/VerticalCurvedList#1"/>
    <dgm:cxn modelId="{174B355B-82CE-42C3-9E55-425BEE4F8C50}" type="presOf" srcId="{86684503-95BF-42C0-ADA3-7C8358615DD6}" destId="{AB861A5D-2AC9-474F-BA68-7AA7F1C73304}" srcOrd="0" destOrd="0" presId="urn:microsoft.com/office/officeart/2008/layout/VerticalCurvedList#1"/>
    <dgm:cxn modelId="{19683C46-8DEE-4925-A964-98884062776B}" srcId="{2DC71D70-CB3B-476C-AEE0-C44AAC8A53DC}" destId="{A91FCCDD-F60B-4233-9B8B-A6DE1808612E}" srcOrd="0" destOrd="0" parTransId="{C924C5ED-B82F-4285-B6CF-A16D9B884DDF}" sibTransId="{14C6B3C3-4805-4162-8B4F-4435EE607190}"/>
    <dgm:cxn modelId="{6F27534B-4946-4D58-80CC-FA41DF6AEAF2}" type="presOf" srcId="{A91FCCDD-F60B-4233-9B8B-A6DE1808612E}" destId="{9190E738-0232-4185-B77E-1B005731FBA8}" srcOrd="0" destOrd="0" presId="urn:microsoft.com/office/officeart/2008/layout/VerticalCurvedList#1"/>
    <dgm:cxn modelId="{18D30083-06EF-451E-A887-B13F064371BA}" type="presOf" srcId="{14C6B3C3-4805-4162-8B4F-4435EE607190}" destId="{1B7D88D1-8BFA-4143-AC3C-C5781FB95E1C}" srcOrd="0" destOrd="0" presId="urn:microsoft.com/office/officeart/2008/layout/VerticalCurvedList#1"/>
    <dgm:cxn modelId="{F14DFCB4-54B5-40A6-9DE3-1D3F5DA9E2E2}" type="presOf" srcId="{56CEDB7E-C091-4DFE-8228-A235CFE78972}" destId="{ACCD24CF-2608-4B16-B607-294EB7033CCB}" srcOrd="0" destOrd="0" presId="urn:microsoft.com/office/officeart/2008/layout/VerticalCurvedList#1"/>
    <dgm:cxn modelId="{4166DFDC-9E19-4572-BA87-F734142AF94E}" type="presOf" srcId="{2DC71D70-CB3B-476C-AEE0-C44AAC8A53DC}" destId="{C424ECF2-56CD-4810-AEFE-CFD0ECD03B79}" srcOrd="0" destOrd="0" presId="urn:microsoft.com/office/officeart/2008/layout/VerticalCurvedList#1"/>
    <dgm:cxn modelId="{99A5D7EA-2ADF-4F08-9521-F1D835DF76CB}" srcId="{2DC71D70-CB3B-476C-AEE0-C44AAC8A53DC}" destId="{56CEDB7E-C091-4DFE-8228-A235CFE78972}" srcOrd="1" destOrd="0" parTransId="{ECB70610-E6E9-451F-9748-00BEC865708C}" sibTransId="{489EB5CC-D384-403D-89C5-BE3F6AA8D132}"/>
    <dgm:cxn modelId="{441A3234-4BF4-4FCA-A1E1-9F1FB269D9C7}" type="presParOf" srcId="{C424ECF2-56CD-4810-AEFE-CFD0ECD03B79}" destId="{BDFBEC5E-A1D3-4D46-9263-BE00E0DED095}" srcOrd="0" destOrd="0" presId="urn:microsoft.com/office/officeart/2008/layout/VerticalCurvedList#1"/>
    <dgm:cxn modelId="{C2B8F08B-B6FC-4456-BC36-0DBCBA81B4FC}" type="presParOf" srcId="{BDFBEC5E-A1D3-4D46-9263-BE00E0DED095}" destId="{33F0932D-A2C9-4BDF-8D89-2D230A5F6BE4}" srcOrd="0" destOrd="0" presId="urn:microsoft.com/office/officeart/2008/layout/VerticalCurvedList#1"/>
    <dgm:cxn modelId="{E6A71A7F-6FC4-4268-82CD-C1245BA416C0}" type="presParOf" srcId="{33F0932D-A2C9-4BDF-8D89-2D230A5F6BE4}" destId="{45CEB914-3BAD-4A9A-99E7-A1A4B2C6095E}" srcOrd="0" destOrd="0" presId="urn:microsoft.com/office/officeart/2008/layout/VerticalCurvedList#1"/>
    <dgm:cxn modelId="{24F25908-D2DD-45A9-9FF7-F79574EEEF89}" type="presParOf" srcId="{33F0932D-A2C9-4BDF-8D89-2D230A5F6BE4}" destId="{1B7D88D1-8BFA-4143-AC3C-C5781FB95E1C}" srcOrd="1" destOrd="0" presId="urn:microsoft.com/office/officeart/2008/layout/VerticalCurvedList#1"/>
    <dgm:cxn modelId="{B52E2F58-C0C3-4EFF-AF0E-9413A5CAF85F}" type="presParOf" srcId="{33F0932D-A2C9-4BDF-8D89-2D230A5F6BE4}" destId="{B0C1DA27-1C78-4F10-80B6-535AD2B090AD}" srcOrd="2" destOrd="0" presId="urn:microsoft.com/office/officeart/2008/layout/VerticalCurvedList#1"/>
    <dgm:cxn modelId="{BF368DE5-79CC-499F-8D63-7432C8F0370C}" type="presParOf" srcId="{33F0932D-A2C9-4BDF-8D89-2D230A5F6BE4}" destId="{0E8562FA-DD45-448A-8986-476105A11323}" srcOrd="3" destOrd="0" presId="urn:microsoft.com/office/officeart/2008/layout/VerticalCurvedList#1"/>
    <dgm:cxn modelId="{AC767F5F-0D8D-44F4-8272-EA169A210E88}" type="presParOf" srcId="{BDFBEC5E-A1D3-4D46-9263-BE00E0DED095}" destId="{9190E738-0232-4185-B77E-1B005731FBA8}" srcOrd="1" destOrd="0" presId="urn:microsoft.com/office/officeart/2008/layout/VerticalCurvedList#1"/>
    <dgm:cxn modelId="{BCE617D1-D69B-44B6-B705-48A60BFE43E3}" type="presParOf" srcId="{BDFBEC5E-A1D3-4D46-9263-BE00E0DED095}" destId="{7697192E-456A-4CB5-BF56-B13E91B3E216}" srcOrd="2" destOrd="0" presId="urn:microsoft.com/office/officeart/2008/layout/VerticalCurvedList#1"/>
    <dgm:cxn modelId="{9CE38E80-5B6D-49BB-9B08-93A58B7F6876}" type="presParOf" srcId="{7697192E-456A-4CB5-BF56-B13E91B3E216}" destId="{BDB40BB5-3F4D-4806-BD5B-7FA54C6106EC}" srcOrd="0" destOrd="0" presId="urn:microsoft.com/office/officeart/2008/layout/VerticalCurvedList#1"/>
    <dgm:cxn modelId="{2DC21AD3-E2DD-4959-B9C1-DCF1204094D0}" type="presParOf" srcId="{BDFBEC5E-A1D3-4D46-9263-BE00E0DED095}" destId="{ACCD24CF-2608-4B16-B607-294EB7033CCB}" srcOrd="3" destOrd="0" presId="urn:microsoft.com/office/officeart/2008/layout/VerticalCurvedList#1"/>
    <dgm:cxn modelId="{42C0BEC2-78EA-4A8A-8537-13FE4126F337}" type="presParOf" srcId="{BDFBEC5E-A1D3-4D46-9263-BE00E0DED095}" destId="{A79908BF-94C4-4B3E-B596-35EF5022019A}" srcOrd="4" destOrd="0" presId="urn:microsoft.com/office/officeart/2008/layout/VerticalCurvedList#1"/>
    <dgm:cxn modelId="{01134E92-1AAD-4A0D-8AF7-CCB433DD229E}" type="presParOf" srcId="{A79908BF-94C4-4B3E-B596-35EF5022019A}" destId="{42F787C3-2EC2-4B71-8DE1-BAFB52A45651}" srcOrd="0" destOrd="0" presId="urn:microsoft.com/office/officeart/2008/layout/VerticalCurvedList#1"/>
    <dgm:cxn modelId="{845D08DA-F9A2-4E5B-9EA0-2085E4DF343D}" type="presParOf" srcId="{BDFBEC5E-A1D3-4D46-9263-BE00E0DED095}" destId="{6DA06440-FC18-4AAC-BF24-EFDDEF035470}" srcOrd="5" destOrd="0" presId="urn:microsoft.com/office/officeart/2008/layout/VerticalCurvedList#1"/>
    <dgm:cxn modelId="{2B1B421C-CBA8-4465-B4D2-C6948E047CE6}" type="presParOf" srcId="{BDFBEC5E-A1D3-4D46-9263-BE00E0DED095}" destId="{FCFEB6A1-6195-4870-8230-2B323C1C7E4C}" srcOrd="6" destOrd="0" presId="urn:microsoft.com/office/officeart/2008/layout/VerticalCurvedList#1"/>
    <dgm:cxn modelId="{6DFDD581-7DE8-40A3-AF8C-C92462DAED30}" type="presParOf" srcId="{FCFEB6A1-6195-4870-8230-2B323C1C7E4C}" destId="{50717242-5E4F-4F12-A7B9-BD10ADC21DFB}" srcOrd="0" destOrd="0" presId="urn:microsoft.com/office/officeart/2008/layout/VerticalCurvedList#1"/>
    <dgm:cxn modelId="{DCD84A7C-F4A6-4045-B66B-7CD39A5D72F4}" type="presParOf" srcId="{BDFBEC5E-A1D3-4D46-9263-BE00E0DED095}" destId="{AB861A5D-2AC9-474F-BA68-7AA7F1C73304}" srcOrd="7" destOrd="0" presId="urn:microsoft.com/office/officeart/2008/layout/VerticalCurvedList#1"/>
    <dgm:cxn modelId="{75ACD877-35CA-44E0-96DE-FA4A96961B3E}" type="presParOf" srcId="{BDFBEC5E-A1D3-4D46-9263-BE00E0DED095}" destId="{56F8CF2B-89EA-42A0-80E4-EA54DC3F86EC}" srcOrd="8" destOrd="0" presId="urn:microsoft.com/office/officeart/2008/layout/VerticalCurvedList#1"/>
    <dgm:cxn modelId="{EA551D7E-622E-4A86-982D-2E516E27331D}" type="presParOf" srcId="{56F8CF2B-89EA-42A0-80E4-EA54DC3F86EC}" destId="{3DBB21E5-C641-4FA2-A6B2-07D5C67F6C74}" srcOrd="0" destOrd="0" presId="urn:microsoft.com/office/officeart/2008/layout/VerticalCurved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C71D70-CB3B-476C-AEE0-C44AAC8A53DC}" type="doc">
      <dgm:prSet loTypeId="urn:microsoft.com/office/officeart/2008/layout/VerticalCurvedList#1" loCatId="list" qsTypeId="urn:microsoft.com/office/officeart/2005/8/quickstyle/simple5#1" qsCatId="simple" csTypeId="urn:microsoft.com/office/officeart/2005/8/colors/accent0_1#1" csCatId="mainScheme" phldr="1"/>
      <dgm:spPr/>
      <dgm:t>
        <a:bodyPr/>
        <a:lstStyle/>
        <a:p>
          <a:endParaRPr lang="zh-CN" altLang="en-US"/>
        </a:p>
      </dgm:t>
    </dgm:pt>
    <dgm:pt modelId="{56CEDB7E-C091-4DFE-8228-A235CFE78972}">
      <dgm:prSet phldrT="[文本]"/>
      <dgm:spPr/>
      <dgm:t>
        <a:bodyPr/>
        <a:lstStyle/>
        <a:p>
          <a:r>
            <a:rPr lang="en-US" altLang="en-US" dirty="0">
              <a:latin typeface="Times New Roman" panose="02020603050405020304" pitchFamily="18" charset="0"/>
              <a:cs typeface="Times New Roman" panose="02020603050405020304" pitchFamily="18" charset="0"/>
            </a:rPr>
            <a:t> Research Background</a:t>
          </a:r>
          <a:endParaRPr lang="zh-CN" altLang="en-US" dirty="0">
            <a:latin typeface="Times New Roman" panose="02020603050405020304" pitchFamily="18" charset="0"/>
            <a:cs typeface="Times New Roman" panose="02020603050405020304" pitchFamily="18" charset="0"/>
          </a:endParaRPr>
        </a:p>
      </dgm:t>
    </dgm:pt>
    <dgm:pt modelId="{ECB70610-E6E9-451F-9748-00BEC865708C}" type="parTrans" cxnId="{99A5D7EA-2ADF-4F08-9521-F1D835DF76CB}">
      <dgm:prSet/>
      <dgm:spPr/>
      <dgm:t>
        <a:bodyPr/>
        <a:lstStyle/>
        <a:p>
          <a:endParaRPr lang="zh-CN" altLang="en-US"/>
        </a:p>
      </dgm:t>
    </dgm:pt>
    <dgm:pt modelId="{489EB5CC-D384-403D-89C5-BE3F6AA8D132}" type="sibTrans" cxnId="{99A5D7EA-2ADF-4F08-9521-F1D835DF76CB}">
      <dgm:prSet/>
      <dgm:spPr>
        <a:solidFill>
          <a:srgbClr val="2FA3CC"/>
        </a:solidFill>
        <a:ln>
          <a:solidFill>
            <a:srgbClr val="2FA3CC"/>
          </a:solidFill>
        </a:ln>
      </dgm:spPr>
      <dgm:t>
        <a:bodyPr/>
        <a:lstStyle/>
        <a:p>
          <a:endParaRPr lang="zh-CN" altLang="en-US"/>
        </a:p>
      </dgm:t>
    </dgm:pt>
    <dgm:pt modelId="{19A54E21-9D6B-4EAB-9B23-13CC0335B4AC}">
      <dgm:prSet/>
      <dgm:spPr/>
      <dgm:t>
        <a:bodyPr/>
        <a:lstStyle/>
        <a:p>
          <a:r>
            <a:rPr lang="en-US" altLang="en-US" dirty="0">
              <a:latin typeface="Times New Roman" panose="02020603050405020304" pitchFamily="18" charset="0"/>
              <a:cs typeface="Times New Roman" panose="02020603050405020304" pitchFamily="18" charset="0"/>
            </a:rPr>
            <a:t> Research Method</a:t>
          </a:r>
          <a:endParaRPr lang="zh-CN" altLang="en-US" dirty="0">
            <a:latin typeface="Times New Roman" panose="02020603050405020304" pitchFamily="18" charset="0"/>
            <a:cs typeface="Times New Roman" panose="02020603050405020304" pitchFamily="18" charset="0"/>
          </a:endParaRPr>
        </a:p>
      </dgm:t>
    </dgm:pt>
    <dgm:pt modelId="{E907A2FC-FD16-4F00-88A1-753FFE2E2452}" type="parTrans" cxnId="{29C11807-25D2-4279-AC18-9A8003AC0490}">
      <dgm:prSet/>
      <dgm:spPr/>
      <dgm:t>
        <a:bodyPr/>
        <a:lstStyle/>
        <a:p>
          <a:endParaRPr lang="zh-CN" altLang="en-US"/>
        </a:p>
      </dgm:t>
    </dgm:pt>
    <dgm:pt modelId="{E1FF740E-F1D4-455C-A5C7-5DD2D73EEE23}" type="sibTrans" cxnId="{29C11807-25D2-4279-AC18-9A8003AC0490}">
      <dgm:prSet/>
      <dgm:spPr/>
      <dgm:t>
        <a:bodyPr/>
        <a:lstStyle/>
        <a:p>
          <a:endParaRPr lang="zh-CN" altLang="en-US"/>
        </a:p>
      </dgm:t>
    </dgm:pt>
    <dgm:pt modelId="{86684503-95BF-42C0-ADA3-7C8358615DD6}">
      <dgm:prSet/>
      <dgm:spPr/>
      <dgm:t>
        <a:bodyPr/>
        <a:lstStyle/>
        <a:p>
          <a:r>
            <a:rPr lang="en-US" altLang="en-US" dirty="0">
              <a:latin typeface="Times New Roman" panose="02020603050405020304" pitchFamily="18" charset="0"/>
              <a:cs typeface="Times New Roman" panose="02020603050405020304" pitchFamily="18" charset="0"/>
            </a:rPr>
            <a:t>Experiment</a:t>
          </a:r>
          <a:endParaRPr lang="zh-CN" altLang="en-US" dirty="0">
            <a:latin typeface="Times New Roman" panose="02020603050405020304" pitchFamily="18" charset="0"/>
            <a:cs typeface="Times New Roman" panose="02020603050405020304" pitchFamily="18" charset="0"/>
          </a:endParaRPr>
        </a:p>
      </dgm:t>
    </dgm:pt>
    <dgm:pt modelId="{7777AC7D-DD1C-4F6C-A773-D421CEF1832C}" type="parTrans" cxnId="{12F2AB18-31E8-49EC-A63F-6105452F40A2}">
      <dgm:prSet/>
      <dgm:spPr/>
      <dgm:t>
        <a:bodyPr/>
        <a:lstStyle/>
        <a:p>
          <a:endParaRPr lang="zh-CN" altLang="en-US"/>
        </a:p>
      </dgm:t>
    </dgm:pt>
    <dgm:pt modelId="{2AD25BC2-6E7E-4E8A-9E45-E25741D924D6}" type="sibTrans" cxnId="{12F2AB18-31E8-49EC-A63F-6105452F40A2}">
      <dgm:prSet/>
      <dgm:spPr/>
      <dgm:t>
        <a:bodyPr/>
        <a:lstStyle/>
        <a:p>
          <a:endParaRPr lang="zh-CN" altLang="en-US"/>
        </a:p>
      </dgm:t>
    </dgm:pt>
    <dgm:pt modelId="{B60C3979-2884-47C0-A086-6CA5CDD0ED1F}">
      <dgm:prSet phldrT="[文本]"/>
      <dgm:spPr>
        <a:solidFill>
          <a:srgbClr val="06EEFA"/>
        </a:solidFill>
      </dgm:spPr>
      <dgm:t>
        <a:bodyPr/>
        <a:lstStyle/>
        <a:p>
          <a:r>
            <a:rPr lang="en-US" altLang="en-US" dirty="0">
              <a:latin typeface="Times New Roman" panose="02020603050405020304" pitchFamily="18" charset="0"/>
              <a:cs typeface="Times New Roman" panose="02020603050405020304" pitchFamily="18" charset="0"/>
            </a:rPr>
            <a:t> Research Content</a:t>
          </a:r>
          <a:endParaRPr lang="zh-CN" altLang="en-US" dirty="0">
            <a:latin typeface="Times New Roman" panose="02020603050405020304" pitchFamily="18" charset="0"/>
            <a:cs typeface="Times New Roman" panose="02020603050405020304" pitchFamily="18" charset="0"/>
          </a:endParaRPr>
        </a:p>
      </dgm:t>
    </dgm:pt>
    <dgm:pt modelId="{D70CEA27-BD71-4509-87FA-EC7B29303DE3}" type="parTrans" cxnId="{5E728F77-B03C-4309-B48B-D94988B2163B}">
      <dgm:prSet/>
      <dgm:spPr/>
      <dgm:t>
        <a:bodyPr/>
        <a:lstStyle/>
        <a:p>
          <a:endParaRPr lang="zh-CN" altLang="en-US"/>
        </a:p>
      </dgm:t>
    </dgm:pt>
    <dgm:pt modelId="{49E238B3-91A6-4703-AE8E-877CDECB316B}" type="sibTrans" cxnId="{5E728F77-B03C-4309-B48B-D94988B2163B}">
      <dgm:prSet/>
      <dgm:spPr/>
      <dgm:t>
        <a:bodyPr/>
        <a:lstStyle/>
        <a:p>
          <a:endParaRPr lang="zh-CN" altLang="en-US"/>
        </a:p>
      </dgm:t>
    </dgm:pt>
    <dgm:pt modelId="{C424ECF2-56CD-4810-AEFE-CFD0ECD03B79}" type="pres">
      <dgm:prSet presAssocID="{2DC71D70-CB3B-476C-AEE0-C44AAC8A53DC}" presName="Name0" presStyleCnt="0">
        <dgm:presLayoutVars>
          <dgm:chMax val="7"/>
          <dgm:chPref val="7"/>
          <dgm:dir/>
        </dgm:presLayoutVars>
      </dgm:prSet>
      <dgm:spPr/>
    </dgm:pt>
    <dgm:pt modelId="{BDFBEC5E-A1D3-4D46-9263-BE00E0DED095}" type="pres">
      <dgm:prSet presAssocID="{2DC71D70-CB3B-476C-AEE0-C44AAC8A53DC}" presName="Name1" presStyleCnt="0"/>
      <dgm:spPr/>
    </dgm:pt>
    <dgm:pt modelId="{33F0932D-A2C9-4BDF-8D89-2D230A5F6BE4}" type="pres">
      <dgm:prSet presAssocID="{2DC71D70-CB3B-476C-AEE0-C44AAC8A53DC}" presName="cycle" presStyleCnt="0"/>
      <dgm:spPr/>
    </dgm:pt>
    <dgm:pt modelId="{45CEB914-3BAD-4A9A-99E7-A1A4B2C6095E}" type="pres">
      <dgm:prSet presAssocID="{2DC71D70-CB3B-476C-AEE0-C44AAC8A53DC}" presName="srcNode" presStyleLbl="node1" presStyleIdx="0" presStyleCnt="4"/>
      <dgm:spPr/>
    </dgm:pt>
    <dgm:pt modelId="{1B7D88D1-8BFA-4143-AC3C-C5781FB95E1C}" type="pres">
      <dgm:prSet presAssocID="{2DC71D70-CB3B-476C-AEE0-C44AAC8A53DC}" presName="conn" presStyleLbl="parChTrans1D2" presStyleIdx="0" presStyleCnt="1"/>
      <dgm:spPr/>
    </dgm:pt>
    <dgm:pt modelId="{B0C1DA27-1C78-4F10-80B6-535AD2B090AD}" type="pres">
      <dgm:prSet presAssocID="{2DC71D70-CB3B-476C-AEE0-C44AAC8A53DC}" presName="extraNode" presStyleLbl="node1" presStyleIdx="0" presStyleCnt="4"/>
      <dgm:spPr/>
    </dgm:pt>
    <dgm:pt modelId="{0E8562FA-DD45-448A-8986-476105A11323}" type="pres">
      <dgm:prSet presAssocID="{2DC71D70-CB3B-476C-AEE0-C44AAC8A53DC}" presName="dstNode" presStyleLbl="node1" presStyleIdx="0" presStyleCnt="4"/>
      <dgm:spPr/>
    </dgm:pt>
    <dgm:pt modelId="{20E2C4C9-5720-4747-BE9A-5A03E9C46DAD}" type="pres">
      <dgm:prSet presAssocID="{56CEDB7E-C091-4DFE-8228-A235CFE78972}" presName="text_1" presStyleLbl="node1" presStyleIdx="0" presStyleCnt="4">
        <dgm:presLayoutVars>
          <dgm:bulletEnabled val="1"/>
        </dgm:presLayoutVars>
      </dgm:prSet>
      <dgm:spPr/>
    </dgm:pt>
    <dgm:pt modelId="{8290A9F2-24F4-4652-A930-E2B7659A696D}" type="pres">
      <dgm:prSet presAssocID="{56CEDB7E-C091-4DFE-8228-A235CFE78972}" presName="accent_1" presStyleCnt="0"/>
      <dgm:spPr/>
    </dgm:pt>
    <dgm:pt modelId="{42F787C3-2EC2-4B71-8DE1-BAFB52A45651}" type="pres">
      <dgm:prSet presAssocID="{56CEDB7E-C091-4DFE-8228-A235CFE78972}" presName="accentRepeatNode" presStyleLbl="solidFgAcc1" presStyleIdx="0" presStyleCnt="4"/>
      <dgm:spPr>
        <a:solidFill>
          <a:srgbClr val="2FA3CC"/>
        </a:solidFill>
        <a:ln>
          <a:noFill/>
        </a:ln>
      </dgm:spPr>
    </dgm:pt>
    <dgm:pt modelId="{016DB2EB-1573-410B-A6C3-85B5ED1FE0CD}" type="pres">
      <dgm:prSet presAssocID="{B60C3979-2884-47C0-A086-6CA5CDD0ED1F}" presName="text_2" presStyleLbl="node1" presStyleIdx="1" presStyleCnt="4">
        <dgm:presLayoutVars>
          <dgm:bulletEnabled val="1"/>
        </dgm:presLayoutVars>
      </dgm:prSet>
      <dgm:spPr/>
    </dgm:pt>
    <dgm:pt modelId="{A4AE80A5-1C25-453B-ACF6-EECDA6C8A6ED}" type="pres">
      <dgm:prSet presAssocID="{B60C3979-2884-47C0-A086-6CA5CDD0ED1F}" presName="accent_2" presStyleCnt="0"/>
      <dgm:spPr/>
    </dgm:pt>
    <dgm:pt modelId="{737B3E85-F199-4890-AD89-785012E37906}" type="pres">
      <dgm:prSet presAssocID="{B60C3979-2884-47C0-A086-6CA5CDD0ED1F}" presName="accentRepeatNode" presStyleLbl="solidFgAcc1" presStyleIdx="1" presStyleCnt="4" custScaleX="16326" custScaleY="35714" custLinFactNeighborX="-2863" custLinFactNeighborY="2105"/>
      <dgm:spPr>
        <a:solidFill>
          <a:srgbClr val="2FA3CC"/>
        </a:solidFill>
        <a:ln>
          <a:solidFill>
            <a:srgbClr val="2FA3CC"/>
          </a:solidFill>
        </a:ln>
      </dgm:spPr>
    </dgm:pt>
    <dgm:pt modelId="{6F96D954-A639-4419-AF97-2930000E6679}" type="pres">
      <dgm:prSet presAssocID="{19A54E21-9D6B-4EAB-9B23-13CC0335B4AC}" presName="text_3" presStyleLbl="node1" presStyleIdx="2" presStyleCnt="4">
        <dgm:presLayoutVars>
          <dgm:bulletEnabled val="1"/>
        </dgm:presLayoutVars>
      </dgm:prSet>
      <dgm:spPr/>
    </dgm:pt>
    <dgm:pt modelId="{58FF74F3-5D28-4029-AB3B-857F150180BE}" type="pres">
      <dgm:prSet presAssocID="{19A54E21-9D6B-4EAB-9B23-13CC0335B4AC}" presName="accent_3" presStyleCnt="0"/>
      <dgm:spPr/>
    </dgm:pt>
    <dgm:pt modelId="{50717242-5E4F-4F12-A7B9-BD10ADC21DFB}" type="pres">
      <dgm:prSet presAssocID="{19A54E21-9D6B-4EAB-9B23-13CC0335B4AC}" presName="accentRepeatNode" presStyleLbl="solidFgAcc1" presStyleIdx="2" presStyleCnt="4"/>
      <dgm:spPr>
        <a:solidFill>
          <a:srgbClr val="2FA3CC"/>
        </a:solidFill>
        <a:ln>
          <a:noFill/>
        </a:ln>
      </dgm:spPr>
    </dgm:pt>
    <dgm:pt modelId="{FA896CC3-8839-491A-A8A0-7D2AD4747733}" type="pres">
      <dgm:prSet presAssocID="{86684503-95BF-42C0-ADA3-7C8358615DD6}" presName="text_4" presStyleLbl="node1" presStyleIdx="3" presStyleCnt="4">
        <dgm:presLayoutVars>
          <dgm:bulletEnabled val="1"/>
        </dgm:presLayoutVars>
      </dgm:prSet>
      <dgm:spPr/>
    </dgm:pt>
    <dgm:pt modelId="{C4291E6D-7D35-4A1E-A418-76EB86B2683A}" type="pres">
      <dgm:prSet presAssocID="{86684503-95BF-42C0-ADA3-7C8358615DD6}" presName="accent_4" presStyleCnt="0"/>
      <dgm:spPr/>
    </dgm:pt>
    <dgm:pt modelId="{3DBB21E5-C641-4FA2-A6B2-07D5C67F6C74}" type="pres">
      <dgm:prSet presAssocID="{86684503-95BF-42C0-ADA3-7C8358615DD6}" presName="accentRepeatNode" presStyleLbl="solidFgAcc1" presStyleIdx="3" presStyleCnt="4"/>
      <dgm:spPr>
        <a:solidFill>
          <a:srgbClr val="2FA3CC"/>
        </a:solidFill>
        <a:ln>
          <a:noFill/>
        </a:ln>
      </dgm:spPr>
    </dgm:pt>
  </dgm:ptLst>
  <dgm:cxnLst>
    <dgm:cxn modelId="{29C11807-25D2-4279-AC18-9A8003AC0490}" srcId="{2DC71D70-CB3B-476C-AEE0-C44AAC8A53DC}" destId="{19A54E21-9D6B-4EAB-9B23-13CC0335B4AC}" srcOrd="2" destOrd="0" parTransId="{E907A2FC-FD16-4F00-88A1-753FFE2E2452}" sibTransId="{E1FF740E-F1D4-455C-A5C7-5DD2D73EEE23}"/>
    <dgm:cxn modelId="{676F5607-43C4-4F1A-8B50-EDBB7D57708A}" type="presOf" srcId="{86684503-95BF-42C0-ADA3-7C8358615DD6}" destId="{FA896CC3-8839-491A-A8A0-7D2AD4747733}" srcOrd="0" destOrd="0" presId="urn:microsoft.com/office/officeart/2008/layout/VerticalCurvedList#1"/>
    <dgm:cxn modelId="{7DD48217-8090-4C12-9949-922C1C4AFE9B}" type="presOf" srcId="{B60C3979-2884-47C0-A086-6CA5CDD0ED1F}" destId="{016DB2EB-1573-410B-A6C3-85B5ED1FE0CD}" srcOrd="0" destOrd="0" presId="urn:microsoft.com/office/officeart/2008/layout/VerticalCurvedList#1"/>
    <dgm:cxn modelId="{12F2AB18-31E8-49EC-A63F-6105452F40A2}" srcId="{2DC71D70-CB3B-476C-AEE0-C44AAC8A53DC}" destId="{86684503-95BF-42C0-ADA3-7C8358615DD6}" srcOrd="3" destOrd="0" parTransId="{7777AC7D-DD1C-4F6C-A773-D421CEF1832C}" sibTransId="{2AD25BC2-6E7E-4E8A-9E45-E25741D924D6}"/>
    <dgm:cxn modelId="{EC7BCE73-7554-48E3-A547-A7E2E2DAAC18}" type="presOf" srcId="{489EB5CC-D384-403D-89C5-BE3F6AA8D132}" destId="{1B7D88D1-8BFA-4143-AC3C-C5781FB95E1C}" srcOrd="0" destOrd="0" presId="urn:microsoft.com/office/officeart/2008/layout/VerticalCurvedList#1"/>
    <dgm:cxn modelId="{5E728F77-B03C-4309-B48B-D94988B2163B}" srcId="{2DC71D70-CB3B-476C-AEE0-C44AAC8A53DC}" destId="{B60C3979-2884-47C0-A086-6CA5CDD0ED1F}" srcOrd="1" destOrd="0" parTransId="{D70CEA27-BD71-4509-87FA-EC7B29303DE3}" sibTransId="{49E238B3-91A6-4703-AE8E-877CDECB316B}"/>
    <dgm:cxn modelId="{B77D1CA3-D25C-40C9-86CF-58C3EDEB709F}" type="presOf" srcId="{56CEDB7E-C091-4DFE-8228-A235CFE78972}" destId="{20E2C4C9-5720-4747-BE9A-5A03E9C46DAD}" srcOrd="0" destOrd="0" presId="urn:microsoft.com/office/officeart/2008/layout/VerticalCurvedList#1"/>
    <dgm:cxn modelId="{4166DFDC-9E19-4572-BA87-F734142AF94E}" type="presOf" srcId="{2DC71D70-CB3B-476C-AEE0-C44AAC8A53DC}" destId="{C424ECF2-56CD-4810-AEFE-CFD0ECD03B79}" srcOrd="0" destOrd="0" presId="urn:microsoft.com/office/officeart/2008/layout/VerticalCurvedList#1"/>
    <dgm:cxn modelId="{99A5D7EA-2ADF-4F08-9521-F1D835DF76CB}" srcId="{2DC71D70-CB3B-476C-AEE0-C44AAC8A53DC}" destId="{56CEDB7E-C091-4DFE-8228-A235CFE78972}" srcOrd="0" destOrd="0" parTransId="{ECB70610-E6E9-451F-9748-00BEC865708C}" sibTransId="{489EB5CC-D384-403D-89C5-BE3F6AA8D132}"/>
    <dgm:cxn modelId="{44526CF5-A83F-4F72-B8CA-4F7F69486012}" type="presOf" srcId="{19A54E21-9D6B-4EAB-9B23-13CC0335B4AC}" destId="{6F96D954-A639-4419-AF97-2930000E6679}" srcOrd="0" destOrd="0" presId="urn:microsoft.com/office/officeart/2008/layout/VerticalCurvedList#1"/>
    <dgm:cxn modelId="{441A3234-4BF4-4FCA-A1E1-9F1FB269D9C7}" type="presParOf" srcId="{C424ECF2-56CD-4810-AEFE-CFD0ECD03B79}" destId="{BDFBEC5E-A1D3-4D46-9263-BE00E0DED095}" srcOrd="0" destOrd="0" presId="urn:microsoft.com/office/officeart/2008/layout/VerticalCurvedList#1"/>
    <dgm:cxn modelId="{C2B8F08B-B6FC-4456-BC36-0DBCBA81B4FC}" type="presParOf" srcId="{BDFBEC5E-A1D3-4D46-9263-BE00E0DED095}" destId="{33F0932D-A2C9-4BDF-8D89-2D230A5F6BE4}" srcOrd="0" destOrd="0" presId="urn:microsoft.com/office/officeart/2008/layout/VerticalCurvedList#1"/>
    <dgm:cxn modelId="{E6A71A7F-6FC4-4268-82CD-C1245BA416C0}" type="presParOf" srcId="{33F0932D-A2C9-4BDF-8D89-2D230A5F6BE4}" destId="{45CEB914-3BAD-4A9A-99E7-A1A4B2C6095E}" srcOrd="0" destOrd="0" presId="urn:microsoft.com/office/officeart/2008/layout/VerticalCurvedList#1"/>
    <dgm:cxn modelId="{24F25908-D2DD-45A9-9FF7-F79574EEEF89}" type="presParOf" srcId="{33F0932D-A2C9-4BDF-8D89-2D230A5F6BE4}" destId="{1B7D88D1-8BFA-4143-AC3C-C5781FB95E1C}" srcOrd="1" destOrd="0" presId="urn:microsoft.com/office/officeart/2008/layout/VerticalCurvedList#1"/>
    <dgm:cxn modelId="{B52E2F58-C0C3-4EFF-AF0E-9413A5CAF85F}" type="presParOf" srcId="{33F0932D-A2C9-4BDF-8D89-2D230A5F6BE4}" destId="{B0C1DA27-1C78-4F10-80B6-535AD2B090AD}" srcOrd="2" destOrd="0" presId="urn:microsoft.com/office/officeart/2008/layout/VerticalCurvedList#1"/>
    <dgm:cxn modelId="{BF368DE5-79CC-499F-8D63-7432C8F0370C}" type="presParOf" srcId="{33F0932D-A2C9-4BDF-8D89-2D230A5F6BE4}" destId="{0E8562FA-DD45-448A-8986-476105A11323}" srcOrd="3" destOrd="0" presId="urn:microsoft.com/office/officeart/2008/layout/VerticalCurvedList#1"/>
    <dgm:cxn modelId="{2CC89A47-81BF-4CF3-AAE9-8F21D7F604E9}" type="presParOf" srcId="{BDFBEC5E-A1D3-4D46-9263-BE00E0DED095}" destId="{20E2C4C9-5720-4747-BE9A-5A03E9C46DAD}" srcOrd="1" destOrd="0" presId="urn:microsoft.com/office/officeart/2008/layout/VerticalCurvedList#1"/>
    <dgm:cxn modelId="{CF5DA222-6BE4-410A-8B29-7E1B6475EB7A}" type="presParOf" srcId="{BDFBEC5E-A1D3-4D46-9263-BE00E0DED095}" destId="{8290A9F2-24F4-4652-A930-E2B7659A696D}" srcOrd="2" destOrd="0" presId="urn:microsoft.com/office/officeart/2008/layout/VerticalCurvedList#1"/>
    <dgm:cxn modelId="{A7A98570-059C-4F22-AD98-9279D4789BFF}" type="presParOf" srcId="{8290A9F2-24F4-4652-A930-E2B7659A696D}" destId="{42F787C3-2EC2-4B71-8DE1-BAFB52A45651}" srcOrd="0" destOrd="0" presId="urn:microsoft.com/office/officeart/2008/layout/VerticalCurvedList#1"/>
    <dgm:cxn modelId="{96F652A9-BF11-44DE-8BCF-B3E669720C3A}" type="presParOf" srcId="{BDFBEC5E-A1D3-4D46-9263-BE00E0DED095}" destId="{016DB2EB-1573-410B-A6C3-85B5ED1FE0CD}" srcOrd="3" destOrd="0" presId="urn:microsoft.com/office/officeart/2008/layout/VerticalCurvedList#1"/>
    <dgm:cxn modelId="{942A9928-4290-4E93-AA7D-4D44758858DF}" type="presParOf" srcId="{BDFBEC5E-A1D3-4D46-9263-BE00E0DED095}" destId="{A4AE80A5-1C25-453B-ACF6-EECDA6C8A6ED}" srcOrd="4" destOrd="0" presId="urn:microsoft.com/office/officeart/2008/layout/VerticalCurvedList#1"/>
    <dgm:cxn modelId="{48186BC6-E81A-4BA5-B57F-D884BCD33A0F}" type="presParOf" srcId="{A4AE80A5-1C25-453B-ACF6-EECDA6C8A6ED}" destId="{737B3E85-F199-4890-AD89-785012E37906}" srcOrd="0" destOrd="0" presId="urn:microsoft.com/office/officeart/2008/layout/VerticalCurvedList#1"/>
    <dgm:cxn modelId="{8EA59C4A-C278-4CAF-B4DD-ED6681352292}" type="presParOf" srcId="{BDFBEC5E-A1D3-4D46-9263-BE00E0DED095}" destId="{6F96D954-A639-4419-AF97-2930000E6679}" srcOrd="5" destOrd="0" presId="urn:microsoft.com/office/officeart/2008/layout/VerticalCurvedList#1"/>
    <dgm:cxn modelId="{69F16A9D-5891-4328-9D6D-6F4A366E8001}" type="presParOf" srcId="{BDFBEC5E-A1D3-4D46-9263-BE00E0DED095}" destId="{58FF74F3-5D28-4029-AB3B-857F150180BE}" srcOrd="6" destOrd="0" presId="urn:microsoft.com/office/officeart/2008/layout/VerticalCurvedList#1"/>
    <dgm:cxn modelId="{1857D841-552B-47BC-8732-692336878C6E}" type="presParOf" srcId="{58FF74F3-5D28-4029-AB3B-857F150180BE}" destId="{50717242-5E4F-4F12-A7B9-BD10ADC21DFB}" srcOrd="0" destOrd="0" presId="urn:microsoft.com/office/officeart/2008/layout/VerticalCurvedList#1"/>
    <dgm:cxn modelId="{BE8F3A79-D8F7-46D8-8454-5ACD13EDCF2C}" type="presParOf" srcId="{BDFBEC5E-A1D3-4D46-9263-BE00E0DED095}" destId="{FA896CC3-8839-491A-A8A0-7D2AD4747733}" srcOrd="7" destOrd="0" presId="urn:microsoft.com/office/officeart/2008/layout/VerticalCurvedList#1"/>
    <dgm:cxn modelId="{DDF98BA5-0336-434E-B5A9-1E6786547F81}" type="presParOf" srcId="{BDFBEC5E-A1D3-4D46-9263-BE00E0DED095}" destId="{C4291E6D-7D35-4A1E-A418-76EB86B2683A}" srcOrd="8" destOrd="0" presId="urn:microsoft.com/office/officeart/2008/layout/VerticalCurvedList#1"/>
    <dgm:cxn modelId="{AA7D0C9C-8CC4-4860-9FCF-63A167250049}" type="presParOf" srcId="{C4291E6D-7D35-4A1E-A418-76EB86B2683A}" destId="{3DBB21E5-C641-4FA2-A6B2-07D5C67F6C74}" srcOrd="0" destOrd="0" presId="urn:microsoft.com/office/officeart/2008/layout/VerticalCurved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C71D70-CB3B-476C-AEE0-C44AAC8A53DC}" type="doc">
      <dgm:prSet loTypeId="urn:microsoft.com/office/officeart/2008/layout/VerticalCurvedList#1" loCatId="list" qsTypeId="urn:microsoft.com/office/officeart/2005/8/quickstyle/simple5#1" qsCatId="simple" csTypeId="urn:microsoft.com/office/officeart/2005/8/colors/accent0_1#1" csCatId="mainScheme" phldr="1"/>
      <dgm:spPr/>
      <dgm:t>
        <a:bodyPr/>
        <a:lstStyle/>
        <a:p>
          <a:endParaRPr lang="zh-CN" altLang="en-US"/>
        </a:p>
      </dgm:t>
    </dgm:pt>
    <dgm:pt modelId="{56CEDB7E-C091-4DFE-8228-A235CFE78972}">
      <dgm:prSet phldrT="[文本]"/>
      <dgm:spPr/>
      <dgm:t>
        <a:bodyPr/>
        <a:lstStyle/>
        <a:p>
          <a:r>
            <a:rPr lang="en-US" altLang="en-US" dirty="0">
              <a:latin typeface="Times New Roman" panose="02020603050405020304" pitchFamily="18" charset="0"/>
              <a:cs typeface="Times New Roman" panose="02020603050405020304" pitchFamily="18" charset="0"/>
            </a:rPr>
            <a:t> Research Background</a:t>
          </a:r>
          <a:endParaRPr lang="zh-CN" altLang="en-US" dirty="0">
            <a:latin typeface="Times New Roman" panose="02020603050405020304" pitchFamily="18" charset="0"/>
            <a:cs typeface="Times New Roman" panose="02020603050405020304" pitchFamily="18" charset="0"/>
          </a:endParaRPr>
        </a:p>
      </dgm:t>
    </dgm:pt>
    <dgm:pt modelId="{ECB70610-E6E9-451F-9748-00BEC865708C}" type="parTrans" cxnId="{99A5D7EA-2ADF-4F08-9521-F1D835DF76CB}">
      <dgm:prSet/>
      <dgm:spPr/>
      <dgm:t>
        <a:bodyPr/>
        <a:lstStyle/>
        <a:p>
          <a:endParaRPr lang="zh-CN" altLang="en-US"/>
        </a:p>
      </dgm:t>
    </dgm:pt>
    <dgm:pt modelId="{489EB5CC-D384-403D-89C5-BE3F6AA8D132}" type="sibTrans" cxnId="{99A5D7EA-2ADF-4F08-9521-F1D835DF76CB}">
      <dgm:prSet/>
      <dgm:spPr>
        <a:solidFill>
          <a:srgbClr val="2FA3CC"/>
        </a:solidFill>
        <a:ln>
          <a:solidFill>
            <a:srgbClr val="2FA3CC"/>
          </a:solidFill>
        </a:ln>
      </dgm:spPr>
      <dgm:t>
        <a:bodyPr/>
        <a:lstStyle/>
        <a:p>
          <a:endParaRPr lang="zh-CN" altLang="en-US"/>
        </a:p>
      </dgm:t>
    </dgm:pt>
    <dgm:pt modelId="{19A54E21-9D6B-4EAB-9B23-13CC0335B4AC}">
      <dgm:prSet/>
      <dgm:spPr>
        <a:solidFill>
          <a:srgbClr val="06EEFA"/>
        </a:solidFill>
      </dgm:spPr>
      <dgm:t>
        <a:bodyPr/>
        <a:lstStyle/>
        <a:p>
          <a:r>
            <a:rPr lang="en-US" altLang="en-US" dirty="0">
              <a:latin typeface="Times New Roman" panose="02020603050405020304" pitchFamily="18" charset="0"/>
              <a:cs typeface="Times New Roman" panose="02020603050405020304" pitchFamily="18" charset="0"/>
            </a:rPr>
            <a:t> Research Method</a:t>
          </a:r>
          <a:endParaRPr lang="zh-CN" altLang="en-US" dirty="0">
            <a:latin typeface="Times New Roman" panose="02020603050405020304" pitchFamily="18" charset="0"/>
            <a:cs typeface="Times New Roman" panose="02020603050405020304" pitchFamily="18" charset="0"/>
          </a:endParaRPr>
        </a:p>
      </dgm:t>
    </dgm:pt>
    <dgm:pt modelId="{E907A2FC-FD16-4F00-88A1-753FFE2E2452}" type="parTrans" cxnId="{29C11807-25D2-4279-AC18-9A8003AC0490}">
      <dgm:prSet/>
      <dgm:spPr/>
      <dgm:t>
        <a:bodyPr/>
        <a:lstStyle/>
        <a:p>
          <a:endParaRPr lang="zh-CN" altLang="en-US"/>
        </a:p>
      </dgm:t>
    </dgm:pt>
    <dgm:pt modelId="{E1FF740E-F1D4-455C-A5C7-5DD2D73EEE23}" type="sibTrans" cxnId="{29C11807-25D2-4279-AC18-9A8003AC0490}">
      <dgm:prSet/>
      <dgm:spPr/>
      <dgm:t>
        <a:bodyPr/>
        <a:lstStyle/>
        <a:p>
          <a:endParaRPr lang="zh-CN" altLang="en-US"/>
        </a:p>
      </dgm:t>
    </dgm:pt>
    <dgm:pt modelId="{86684503-95BF-42C0-ADA3-7C8358615DD6}">
      <dgm:prSet/>
      <dgm:spPr/>
      <dgm:t>
        <a:bodyPr/>
        <a:lstStyle/>
        <a:p>
          <a:r>
            <a:rPr lang="en-US" altLang="en-US" dirty="0">
              <a:latin typeface="Times New Roman" panose="02020603050405020304" pitchFamily="18" charset="0"/>
              <a:cs typeface="Times New Roman" panose="02020603050405020304" pitchFamily="18" charset="0"/>
            </a:rPr>
            <a:t>Experiments</a:t>
          </a:r>
          <a:endParaRPr lang="zh-CN" altLang="en-US" dirty="0">
            <a:latin typeface="Times New Roman" panose="02020603050405020304" pitchFamily="18" charset="0"/>
            <a:cs typeface="Times New Roman" panose="02020603050405020304" pitchFamily="18" charset="0"/>
          </a:endParaRPr>
        </a:p>
      </dgm:t>
    </dgm:pt>
    <dgm:pt modelId="{7777AC7D-DD1C-4F6C-A773-D421CEF1832C}" type="parTrans" cxnId="{12F2AB18-31E8-49EC-A63F-6105452F40A2}">
      <dgm:prSet/>
      <dgm:spPr/>
      <dgm:t>
        <a:bodyPr/>
        <a:lstStyle/>
        <a:p>
          <a:endParaRPr lang="zh-CN" altLang="en-US"/>
        </a:p>
      </dgm:t>
    </dgm:pt>
    <dgm:pt modelId="{2AD25BC2-6E7E-4E8A-9E45-E25741D924D6}" type="sibTrans" cxnId="{12F2AB18-31E8-49EC-A63F-6105452F40A2}">
      <dgm:prSet/>
      <dgm:spPr/>
      <dgm:t>
        <a:bodyPr/>
        <a:lstStyle/>
        <a:p>
          <a:endParaRPr lang="zh-CN" altLang="en-US"/>
        </a:p>
      </dgm:t>
    </dgm:pt>
    <dgm:pt modelId="{B60C3979-2884-47C0-A086-6CA5CDD0ED1F}">
      <dgm:prSet phldrT="[文本]"/>
      <dgm:spPr/>
      <dgm:t>
        <a:bodyPr/>
        <a:lstStyle/>
        <a:p>
          <a:r>
            <a:rPr lang="en-US" altLang="en-US" dirty="0">
              <a:latin typeface="Times New Roman" panose="02020603050405020304" pitchFamily="18" charset="0"/>
              <a:cs typeface="Times New Roman" panose="02020603050405020304" pitchFamily="18" charset="0"/>
            </a:rPr>
            <a:t> Research Content</a:t>
          </a:r>
          <a:endParaRPr lang="zh-CN" altLang="en-US" dirty="0">
            <a:latin typeface="Times New Roman" panose="02020603050405020304" pitchFamily="18" charset="0"/>
            <a:cs typeface="Times New Roman" panose="02020603050405020304" pitchFamily="18" charset="0"/>
          </a:endParaRPr>
        </a:p>
      </dgm:t>
    </dgm:pt>
    <dgm:pt modelId="{D70CEA27-BD71-4509-87FA-EC7B29303DE3}" type="parTrans" cxnId="{5E728F77-B03C-4309-B48B-D94988B2163B}">
      <dgm:prSet/>
      <dgm:spPr/>
      <dgm:t>
        <a:bodyPr/>
        <a:lstStyle/>
        <a:p>
          <a:endParaRPr lang="zh-CN" altLang="en-US"/>
        </a:p>
      </dgm:t>
    </dgm:pt>
    <dgm:pt modelId="{49E238B3-91A6-4703-AE8E-877CDECB316B}" type="sibTrans" cxnId="{5E728F77-B03C-4309-B48B-D94988B2163B}">
      <dgm:prSet/>
      <dgm:spPr/>
      <dgm:t>
        <a:bodyPr/>
        <a:lstStyle/>
        <a:p>
          <a:endParaRPr lang="zh-CN" altLang="en-US"/>
        </a:p>
      </dgm:t>
    </dgm:pt>
    <dgm:pt modelId="{C424ECF2-56CD-4810-AEFE-CFD0ECD03B79}" type="pres">
      <dgm:prSet presAssocID="{2DC71D70-CB3B-476C-AEE0-C44AAC8A53DC}" presName="Name0" presStyleCnt="0">
        <dgm:presLayoutVars>
          <dgm:chMax val="7"/>
          <dgm:chPref val="7"/>
          <dgm:dir/>
        </dgm:presLayoutVars>
      </dgm:prSet>
      <dgm:spPr/>
    </dgm:pt>
    <dgm:pt modelId="{BDFBEC5E-A1D3-4D46-9263-BE00E0DED095}" type="pres">
      <dgm:prSet presAssocID="{2DC71D70-CB3B-476C-AEE0-C44AAC8A53DC}" presName="Name1" presStyleCnt="0"/>
      <dgm:spPr/>
    </dgm:pt>
    <dgm:pt modelId="{33F0932D-A2C9-4BDF-8D89-2D230A5F6BE4}" type="pres">
      <dgm:prSet presAssocID="{2DC71D70-CB3B-476C-AEE0-C44AAC8A53DC}" presName="cycle" presStyleCnt="0"/>
      <dgm:spPr/>
    </dgm:pt>
    <dgm:pt modelId="{45CEB914-3BAD-4A9A-99E7-A1A4B2C6095E}" type="pres">
      <dgm:prSet presAssocID="{2DC71D70-CB3B-476C-AEE0-C44AAC8A53DC}" presName="srcNode" presStyleLbl="node1" presStyleIdx="0" presStyleCnt="4"/>
      <dgm:spPr/>
    </dgm:pt>
    <dgm:pt modelId="{1B7D88D1-8BFA-4143-AC3C-C5781FB95E1C}" type="pres">
      <dgm:prSet presAssocID="{2DC71D70-CB3B-476C-AEE0-C44AAC8A53DC}" presName="conn" presStyleLbl="parChTrans1D2" presStyleIdx="0" presStyleCnt="1"/>
      <dgm:spPr/>
    </dgm:pt>
    <dgm:pt modelId="{B0C1DA27-1C78-4F10-80B6-535AD2B090AD}" type="pres">
      <dgm:prSet presAssocID="{2DC71D70-CB3B-476C-AEE0-C44AAC8A53DC}" presName="extraNode" presStyleLbl="node1" presStyleIdx="0" presStyleCnt="4"/>
      <dgm:spPr/>
    </dgm:pt>
    <dgm:pt modelId="{0E8562FA-DD45-448A-8986-476105A11323}" type="pres">
      <dgm:prSet presAssocID="{2DC71D70-CB3B-476C-AEE0-C44AAC8A53DC}" presName="dstNode" presStyleLbl="node1" presStyleIdx="0" presStyleCnt="4"/>
      <dgm:spPr/>
    </dgm:pt>
    <dgm:pt modelId="{20E2C4C9-5720-4747-BE9A-5A03E9C46DAD}" type="pres">
      <dgm:prSet presAssocID="{56CEDB7E-C091-4DFE-8228-A235CFE78972}" presName="text_1" presStyleLbl="node1" presStyleIdx="0" presStyleCnt="4">
        <dgm:presLayoutVars>
          <dgm:bulletEnabled val="1"/>
        </dgm:presLayoutVars>
      </dgm:prSet>
      <dgm:spPr/>
    </dgm:pt>
    <dgm:pt modelId="{8290A9F2-24F4-4652-A930-E2B7659A696D}" type="pres">
      <dgm:prSet presAssocID="{56CEDB7E-C091-4DFE-8228-A235CFE78972}" presName="accent_1" presStyleCnt="0"/>
      <dgm:spPr/>
    </dgm:pt>
    <dgm:pt modelId="{42F787C3-2EC2-4B71-8DE1-BAFB52A45651}" type="pres">
      <dgm:prSet presAssocID="{56CEDB7E-C091-4DFE-8228-A235CFE78972}" presName="accentRepeatNode" presStyleLbl="solidFgAcc1" presStyleIdx="0" presStyleCnt="4"/>
      <dgm:spPr>
        <a:solidFill>
          <a:srgbClr val="2FA3CC"/>
        </a:solidFill>
        <a:ln>
          <a:noFill/>
        </a:ln>
      </dgm:spPr>
    </dgm:pt>
    <dgm:pt modelId="{016DB2EB-1573-410B-A6C3-85B5ED1FE0CD}" type="pres">
      <dgm:prSet presAssocID="{B60C3979-2884-47C0-A086-6CA5CDD0ED1F}" presName="text_2" presStyleLbl="node1" presStyleIdx="1" presStyleCnt="4">
        <dgm:presLayoutVars>
          <dgm:bulletEnabled val="1"/>
        </dgm:presLayoutVars>
      </dgm:prSet>
      <dgm:spPr/>
    </dgm:pt>
    <dgm:pt modelId="{A4AE80A5-1C25-453B-ACF6-EECDA6C8A6ED}" type="pres">
      <dgm:prSet presAssocID="{B60C3979-2884-47C0-A086-6CA5CDD0ED1F}" presName="accent_2" presStyleCnt="0"/>
      <dgm:spPr/>
    </dgm:pt>
    <dgm:pt modelId="{737B3E85-F199-4890-AD89-785012E37906}" type="pres">
      <dgm:prSet presAssocID="{B60C3979-2884-47C0-A086-6CA5CDD0ED1F}" presName="accentRepeatNode" presStyleLbl="solidFgAcc1" presStyleIdx="1" presStyleCnt="4" custScaleX="16326" custScaleY="35714" custLinFactNeighborX="-2863" custLinFactNeighborY="2105"/>
      <dgm:spPr>
        <a:solidFill>
          <a:srgbClr val="2FA3CC"/>
        </a:solidFill>
        <a:ln>
          <a:solidFill>
            <a:srgbClr val="2FA3CC"/>
          </a:solidFill>
        </a:ln>
      </dgm:spPr>
    </dgm:pt>
    <dgm:pt modelId="{6F96D954-A639-4419-AF97-2930000E6679}" type="pres">
      <dgm:prSet presAssocID="{19A54E21-9D6B-4EAB-9B23-13CC0335B4AC}" presName="text_3" presStyleLbl="node1" presStyleIdx="2" presStyleCnt="4">
        <dgm:presLayoutVars>
          <dgm:bulletEnabled val="1"/>
        </dgm:presLayoutVars>
      </dgm:prSet>
      <dgm:spPr/>
    </dgm:pt>
    <dgm:pt modelId="{58FF74F3-5D28-4029-AB3B-857F150180BE}" type="pres">
      <dgm:prSet presAssocID="{19A54E21-9D6B-4EAB-9B23-13CC0335B4AC}" presName="accent_3" presStyleCnt="0"/>
      <dgm:spPr/>
    </dgm:pt>
    <dgm:pt modelId="{50717242-5E4F-4F12-A7B9-BD10ADC21DFB}" type="pres">
      <dgm:prSet presAssocID="{19A54E21-9D6B-4EAB-9B23-13CC0335B4AC}" presName="accentRepeatNode" presStyleLbl="solidFgAcc1" presStyleIdx="2" presStyleCnt="4"/>
      <dgm:spPr>
        <a:solidFill>
          <a:srgbClr val="2FA3CC"/>
        </a:solidFill>
        <a:ln>
          <a:noFill/>
        </a:ln>
      </dgm:spPr>
    </dgm:pt>
    <dgm:pt modelId="{FA896CC3-8839-491A-A8A0-7D2AD4747733}" type="pres">
      <dgm:prSet presAssocID="{86684503-95BF-42C0-ADA3-7C8358615DD6}" presName="text_4" presStyleLbl="node1" presStyleIdx="3" presStyleCnt="4">
        <dgm:presLayoutVars>
          <dgm:bulletEnabled val="1"/>
        </dgm:presLayoutVars>
      </dgm:prSet>
      <dgm:spPr/>
    </dgm:pt>
    <dgm:pt modelId="{C4291E6D-7D35-4A1E-A418-76EB86B2683A}" type="pres">
      <dgm:prSet presAssocID="{86684503-95BF-42C0-ADA3-7C8358615DD6}" presName="accent_4" presStyleCnt="0"/>
      <dgm:spPr/>
    </dgm:pt>
    <dgm:pt modelId="{3DBB21E5-C641-4FA2-A6B2-07D5C67F6C74}" type="pres">
      <dgm:prSet presAssocID="{86684503-95BF-42C0-ADA3-7C8358615DD6}" presName="accentRepeatNode" presStyleLbl="solidFgAcc1" presStyleIdx="3" presStyleCnt="4"/>
      <dgm:spPr>
        <a:solidFill>
          <a:srgbClr val="2FA3CC"/>
        </a:solidFill>
        <a:ln>
          <a:noFill/>
        </a:ln>
      </dgm:spPr>
    </dgm:pt>
  </dgm:ptLst>
  <dgm:cxnLst>
    <dgm:cxn modelId="{29C11807-25D2-4279-AC18-9A8003AC0490}" srcId="{2DC71D70-CB3B-476C-AEE0-C44AAC8A53DC}" destId="{19A54E21-9D6B-4EAB-9B23-13CC0335B4AC}" srcOrd="2" destOrd="0" parTransId="{E907A2FC-FD16-4F00-88A1-753FFE2E2452}" sibTransId="{E1FF740E-F1D4-455C-A5C7-5DD2D73EEE23}"/>
    <dgm:cxn modelId="{676F5607-43C4-4F1A-8B50-EDBB7D57708A}" type="presOf" srcId="{86684503-95BF-42C0-ADA3-7C8358615DD6}" destId="{FA896CC3-8839-491A-A8A0-7D2AD4747733}" srcOrd="0" destOrd="0" presId="urn:microsoft.com/office/officeart/2008/layout/VerticalCurvedList#1"/>
    <dgm:cxn modelId="{7DD48217-8090-4C12-9949-922C1C4AFE9B}" type="presOf" srcId="{B60C3979-2884-47C0-A086-6CA5CDD0ED1F}" destId="{016DB2EB-1573-410B-A6C3-85B5ED1FE0CD}" srcOrd="0" destOrd="0" presId="urn:microsoft.com/office/officeart/2008/layout/VerticalCurvedList#1"/>
    <dgm:cxn modelId="{12F2AB18-31E8-49EC-A63F-6105452F40A2}" srcId="{2DC71D70-CB3B-476C-AEE0-C44AAC8A53DC}" destId="{86684503-95BF-42C0-ADA3-7C8358615DD6}" srcOrd="3" destOrd="0" parTransId="{7777AC7D-DD1C-4F6C-A773-D421CEF1832C}" sibTransId="{2AD25BC2-6E7E-4E8A-9E45-E25741D924D6}"/>
    <dgm:cxn modelId="{EC7BCE73-7554-48E3-A547-A7E2E2DAAC18}" type="presOf" srcId="{489EB5CC-D384-403D-89C5-BE3F6AA8D132}" destId="{1B7D88D1-8BFA-4143-AC3C-C5781FB95E1C}" srcOrd="0" destOrd="0" presId="urn:microsoft.com/office/officeart/2008/layout/VerticalCurvedList#1"/>
    <dgm:cxn modelId="{5E728F77-B03C-4309-B48B-D94988B2163B}" srcId="{2DC71D70-CB3B-476C-AEE0-C44AAC8A53DC}" destId="{B60C3979-2884-47C0-A086-6CA5CDD0ED1F}" srcOrd="1" destOrd="0" parTransId="{D70CEA27-BD71-4509-87FA-EC7B29303DE3}" sibTransId="{49E238B3-91A6-4703-AE8E-877CDECB316B}"/>
    <dgm:cxn modelId="{B77D1CA3-D25C-40C9-86CF-58C3EDEB709F}" type="presOf" srcId="{56CEDB7E-C091-4DFE-8228-A235CFE78972}" destId="{20E2C4C9-5720-4747-BE9A-5A03E9C46DAD}" srcOrd="0" destOrd="0" presId="urn:microsoft.com/office/officeart/2008/layout/VerticalCurvedList#1"/>
    <dgm:cxn modelId="{4166DFDC-9E19-4572-BA87-F734142AF94E}" type="presOf" srcId="{2DC71D70-CB3B-476C-AEE0-C44AAC8A53DC}" destId="{C424ECF2-56CD-4810-AEFE-CFD0ECD03B79}" srcOrd="0" destOrd="0" presId="urn:microsoft.com/office/officeart/2008/layout/VerticalCurvedList#1"/>
    <dgm:cxn modelId="{99A5D7EA-2ADF-4F08-9521-F1D835DF76CB}" srcId="{2DC71D70-CB3B-476C-AEE0-C44AAC8A53DC}" destId="{56CEDB7E-C091-4DFE-8228-A235CFE78972}" srcOrd="0" destOrd="0" parTransId="{ECB70610-E6E9-451F-9748-00BEC865708C}" sibTransId="{489EB5CC-D384-403D-89C5-BE3F6AA8D132}"/>
    <dgm:cxn modelId="{44526CF5-A83F-4F72-B8CA-4F7F69486012}" type="presOf" srcId="{19A54E21-9D6B-4EAB-9B23-13CC0335B4AC}" destId="{6F96D954-A639-4419-AF97-2930000E6679}" srcOrd="0" destOrd="0" presId="urn:microsoft.com/office/officeart/2008/layout/VerticalCurvedList#1"/>
    <dgm:cxn modelId="{441A3234-4BF4-4FCA-A1E1-9F1FB269D9C7}" type="presParOf" srcId="{C424ECF2-56CD-4810-AEFE-CFD0ECD03B79}" destId="{BDFBEC5E-A1D3-4D46-9263-BE00E0DED095}" srcOrd="0" destOrd="0" presId="urn:microsoft.com/office/officeart/2008/layout/VerticalCurvedList#1"/>
    <dgm:cxn modelId="{C2B8F08B-B6FC-4456-BC36-0DBCBA81B4FC}" type="presParOf" srcId="{BDFBEC5E-A1D3-4D46-9263-BE00E0DED095}" destId="{33F0932D-A2C9-4BDF-8D89-2D230A5F6BE4}" srcOrd="0" destOrd="0" presId="urn:microsoft.com/office/officeart/2008/layout/VerticalCurvedList#1"/>
    <dgm:cxn modelId="{E6A71A7F-6FC4-4268-82CD-C1245BA416C0}" type="presParOf" srcId="{33F0932D-A2C9-4BDF-8D89-2D230A5F6BE4}" destId="{45CEB914-3BAD-4A9A-99E7-A1A4B2C6095E}" srcOrd="0" destOrd="0" presId="urn:microsoft.com/office/officeart/2008/layout/VerticalCurvedList#1"/>
    <dgm:cxn modelId="{24F25908-D2DD-45A9-9FF7-F79574EEEF89}" type="presParOf" srcId="{33F0932D-A2C9-4BDF-8D89-2D230A5F6BE4}" destId="{1B7D88D1-8BFA-4143-AC3C-C5781FB95E1C}" srcOrd="1" destOrd="0" presId="urn:microsoft.com/office/officeart/2008/layout/VerticalCurvedList#1"/>
    <dgm:cxn modelId="{B52E2F58-C0C3-4EFF-AF0E-9413A5CAF85F}" type="presParOf" srcId="{33F0932D-A2C9-4BDF-8D89-2D230A5F6BE4}" destId="{B0C1DA27-1C78-4F10-80B6-535AD2B090AD}" srcOrd="2" destOrd="0" presId="urn:microsoft.com/office/officeart/2008/layout/VerticalCurvedList#1"/>
    <dgm:cxn modelId="{BF368DE5-79CC-499F-8D63-7432C8F0370C}" type="presParOf" srcId="{33F0932D-A2C9-4BDF-8D89-2D230A5F6BE4}" destId="{0E8562FA-DD45-448A-8986-476105A11323}" srcOrd="3" destOrd="0" presId="urn:microsoft.com/office/officeart/2008/layout/VerticalCurvedList#1"/>
    <dgm:cxn modelId="{2CC89A47-81BF-4CF3-AAE9-8F21D7F604E9}" type="presParOf" srcId="{BDFBEC5E-A1D3-4D46-9263-BE00E0DED095}" destId="{20E2C4C9-5720-4747-BE9A-5A03E9C46DAD}" srcOrd="1" destOrd="0" presId="urn:microsoft.com/office/officeart/2008/layout/VerticalCurvedList#1"/>
    <dgm:cxn modelId="{CF5DA222-6BE4-410A-8B29-7E1B6475EB7A}" type="presParOf" srcId="{BDFBEC5E-A1D3-4D46-9263-BE00E0DED095}" destId="{8290A9F2-24F4-4652-A930-E2B7659A696D}" srcOrd="2" destOrd="0" presId="urn:microsoft.com/office/officeart/2008/layout/VerticalCurvedList#1"/>
    <dgm:cxn modelId="{A7A98570-059C-4F22-AD98-9279D4789BFF}" type="presParOf" srcId="{8290A9F2-24F4-4652-A930-E2B7659A696D}" destId="{42F787C3-2EC2-4B71-8DE1-BAFB52A45651}" srcOrd="0" destOrd="0" presId="urn:microsoft.com/office/officeart/2008/layout/VerticalCurvedList#1"/>
    <dgm:cxn modelId="{96F652A9-BF11-44DE-8BCF-B3E669720C3A}" type="presParOf" srcId="{BDFBEC5E-A1D3-4D46-9263-BE00E0DED095}" destId="{016DB2EB-1573-410B-A6C3-85B5ED1FE0CD}" srcOrd="3" destOrd="0" presId="urn:microsoft.com/office/officeart/2008/layout/VerticalCurvedList#1"/>
    <dgm:cxn modelId="{942A9928-4290-4E93-AA7D-4D44758858DF}" type="presParOf" srcId="{BDFBEC5E-A1D3-4D46-9263-BE00E0DED095}" destId="{A4AE80A5-1C25-453B-ACF6-EECDA6C8A6ED}" srcOrd="4" destOrd="0" presId="urn:microsoft.com/office/officeart/2008/layout/VerticalCurvedList#1"/>
    <dgm:cxn modelId="{48186BC6-E81A-4BA5-B57F-D884BCD33A0F}" type="presParOf" srcId="{A4AE80A5-1C25-453B-ACF6-EECDA6C8A6ED}" destId="{737B3E85-F199-4890-AD89-785012E37906}" srcOrd="0" destOrd="0" presId="urn:microsoft.com/office/officeart/2008/layout/VerticalCurvedList#1"/>
    <dgm:cxn modelId="{8EA59C4A-C278-4CAF-B4DD-ED6681352292}" type="presParOf" srcId="{BDFBEC5E-A1D3-4D46-9263-BE00E0DED095}" destId="{6F96D954-A639-4419-AF97-2930000E6679}" srcOrd="5" destOrd="0" presId="urn:microsoft.com/office/officeart/2008/layout/VerticalCurvedList#1"/>
    <dgm:cxn modelId="{69F16A9D-5891-4328-9D6D-6F4A366E8001}" type="presParOf" srcId="{BDFBEC5E-A1D3-4D46-9263-BE00E0DED095}" destId="{58FF74F3-5D28-4029-AB3B-857F150180BE}" srcOrd="6" destOrd="0" presId="urn:microsoft.com/office/officeart/2008/layout/VerticalCurvedList#1"/>
    <dgm:cxn modelId="{1857D841-552B-47BC-8732-692336878C6E}" type="presParOf" srcId="{58FF74F3-5D28-4029-AB3B-857F150180BE}" destId="{50717242-5E4F-4F12-A7B9-BD10ADC21DFB}" srcOrd="0" destOrd="0" presId="urn:microsoft.com/office/officeart/2008/layout/VerticalCurvedList#1"/>
    <dgm:cxn modelId="{BE8F3A79-D8F7-46D8-8454-5ACD13EDCF2C}" type="presParOf" srcId="{BDFBEC5E-A1D3-4D46-9263-BE00E0DED095}" destId="{FA896CC3-8839-491A-A8A0-7D2AD4747733}" srcOrd="7" destOrd="0" presId="urn:microsoft.com/office/officeart/2008/layout/VerticalCurvedList#1"/>
    <dgm:cxn modelId="{DDF98BA5-0336-434E-B5A9-1E6786547F81}" type="presParOf" srcId="{BDFBEC5E-A1D3-4D46-9263-BE00E0DED095}" destId="{C4291E6D-7D35-4A1E-A418-76EB86B2683A}" srcOrd="8" destOrd="0" presId="urn:microsoft.com/office/officeart/2008/layout/VerticalCurvedList#1"/>
    <dgm:cxn modelId="{AA7D0C9C-8CC4-4860-9FCF-63A167250049}" type="presParOf" srcId="{C4291E6D-7D35-4A1E-A418-76EB86B2683A}" destId="{3DBB21E5-C641-4FA2-A6B2-07D5C67F6C74}" srcOrd="0" destOrd="0" presId="urn:microsoft.com/office/officeart/2008/layout/VerticalCurved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C71D70-CB3B-476C-AEE0-C44AAC8A53DC}" type="doc">
      <dgm:prSet loTypeId="urn:microsoft.com/office/officeart/2008/layout/VerticalCurvedList#1" loCatId="list" qsTypeId="urn:microsoft.com/office/officeart/2005/8/quickstyle/simple5#1" qsCatId="simple" csTypeId="urn:microsoft.com/office/officeart/2005/8/colors/accent0_1#1" csCatId="mainScheme" phldr="1"/>
      <dgm:spPr/>
      <dgm:t>
        <a:bodyPr/>
        <a:lstStyle/>
        <a:p>
          <a:endParaRPr lang="zh-CN" altLang="en-US"/>
        </a:p>
      </dgm:t>
    </dgm:pt>
    <dgm:pt modelId="{56CEDB7E-C091-4DFE-8228-A235CFE78972}">
      <dgm:prSet phldrT="[文本]"/>
      <dgm:spPr/>
      <dgm:t>
        <a:bodyPr/>
        <a:lstStyle/>
        <a:p>
          <a:r>
            <a:rPr lang="en-US" altLang="en-US" dirty="0">
              <a:latin typeface="Times New Roman" panose="02020603050405020304" pitchFamily="18" charset="0"/>
              <a:cs typeface="Times New Roman" panose="02020603050405020304" pitchFamily="18" charset="0"/>
            </a:rPr>
            <a:t> Research Background</a:t>
          </a:r>
          <a:endParaRPr lang="zh-CN" altLang="en-US" dirty="0">
            <a:latin typeface="Times New Roman" panose="02020603050405020304" pitchFamily="18" charset="0"/>
            <a:cs typeface="Times New Roman" panose="02020603050405020304" pitchFamily="18" charset="0"/>
          </a:endParaRPr>
        </a:p>
      </dgm:t>
    </dgm:pt>
    <dgm:pt modelId="{ECB70610-E6E9-451F-9748-00BEC865708C}" type="parTrans" cxnId="{99A5D7EA-2ADF-4F08-9521-F1D835DF76CB}">
      <dgm:prSet/>
      <dgm:spPr/>
      <dgm:t>
        <a:bodyPr/>
        <a:lstStyle/>
        <a:p>
          <a:endParaRPr lang="zh-CN" altLang="en-US"/>
        </a:p>
      </dgm:t>
    </dgm:pt>
    <dgm:pt modelId="{489EB5CC-D384-403D-89C5-BE3F6AA8D132}" type="sibTrans" cxnId="{99A5D7EA-2ADF-4F08-9521-F1D835DF76CB}">
      <dgm:prSet/>
      <dgm:spPr>
        <a:solidFill>
          <a:srgbClr val="2FA3CC"/>
        </a:solidFill>
        <a:ln>
          <a:solidFill>
            <a:srgbClr val="2FA3CC"/>
          </a:solidFill>
        </a:ln>
      </dgm:spPr>
      <dgm:t>
        <a:bodyPr/>
        <a:lstStyle/>
        <a:p>
          <a:endParaRPr lang="zh-CN" altLang="en-US"/>
        </a:p>
      </dgm:t>
    </dgm:pt>
    <dgm:pt modelId="{19A54E21-9D6B-4EAB-9B23-13CC0335B4AC}">
      <dgm:prSet/>
      <dgm:spPr/>
      <dgm:t>
        <a:bodyPr/>
        <a:lstStyle/>
        <a:p>
          <a:r>
            <a:rPr lang="en-US" altLang="en-US" dirty="0">
              <a:latin typeface="Times New Roman" panose="02020603050405020304" pitchFamily="18" charset="0"/>
              <a:cs typeface="Times New Roman" panose="02020603050405020304" pitchFamily="18" charset="0"/>
            </a:rPr>
            <a:t> Research Method</a:t>
          </a:r>
          <a:endParaRPr lang="zh-CN" altLang="en-US" dirty="0">
            <a:latin typeface="Times New Roman" panose="02020603050405020304" pitchFamily="18" charset="0"/>
            <a:cs typeface="Times New Roman" panose="02020603050405020304" pitchFamily="18" charset="0"/>
          </a:endParaRPr>
        </a:p>
      </dgm:t>
    </dgm:pt>
    <dgm:pt modelId="{E907A2FC-FD16-4F00-88A1-753FFE2E2452}" type="parTrans" cxnId="{29C11807-25D2-4279-AC18-9A8003AC0490}">
      <dgm:prSet/>
      <dgm:spPr/>
      <dgm:t>
        <a:bodyPr/>
        <a:lstStyle/>
        <a:p>
          <a:endParaRPr lang="zh-CN" altLang="en-US"/>
        </a:p>
      </dgm:t>
    </dgm:pt>
    <dgm:pt modelId="{E1FF740E-F1D4-455C-A5C7-5DD2D73EEE23}" type="sibTrans" cxnId="{29C11807-25D2-4279-AC18-9A8003AC0490}">
      <dgm:prSet/>
      <dgm:spPr/>
      <dgm:t>
        <a:bodyPr/>
        <a:lstStyle/>
        <a:p>
          <a:endParaRPr lang="zh-CN" altLang="en-US"/>
        </a:p>
      </dgm:t>
    </dgm:pt>
    <dgm:pt modelId="{86684503-95BF-42C0-ADA3-7C8358615DD6}">
      <dgm:prSet/>
      <dgm:spPr>
        <a:solidFill>
          <a:srgbClr val="06EEFA"/>
        </a:solidFill>
      </dgm:spPr>
      <dgm:t>
        <a:bodyPr/>
        <a:lstStyle/>
        <a:p>
          <a:r>
            <a:rPr lang="en-US" altLang="en-US" dirty="0">
              <a:latin typeface="Times New Roman" panose="02020603050405020304" pitchFamily="18" charset="0"/>
              <a:cs typeface="Times New Roman" panose="02020603050405020304" pitchFamily="18" charset="0"/>
            </a:rPr>
            <a:t>Experiments</a:t>
          </a:r>
          <a:endParaRPr lang="zh-CN" altLang="en-US" dirty="0">
            <a:latin typeface="Times New Roman" panose="02020603050405020304" pitchFamily="18" charset="0"/>
            <a:cs typeface="Times New Roman" panose="02020603050405020304" pitchFamily="18" charset="0"/>
          </a:endParaRPr>
        </a:p>
      </dgm:t>
    </dgm:pt>
    <dgm:pt modelId="{7777AC7D-DD1C-4F6C-A773-D421CEF1832C}" type="parTrans" cxnId="{12F2AB18-31E8-49EC-A63F-6105452F40A2}">
      <dgm:prSet/>
      <dgm:spPr/>
      <dgm:t>
        <a:bodyPr/>
        <a:lstStyle/>
        <a:p>
          <a:endParaRPr lang="zh-CN" altLang="en-US"/>
        </a:p>
      </dgm:t>
    </dgm:pt>
    <dgm:pt modelId="{2AD25BC2-6E7E-4E8A-9E45-E25741D924D6}" type="sibTrans" cxnId="{12F2AB18-31E8-49EC-A63F-6105452F40A2}">
      <dgm:prSet/>
      <dgm:spPr/>
      <dgm:t>
        <a:bodyPr/>
        <a:lstStyle/>
        <a:p>
          <a:endParaRPr lang="zh-CN" altLang="en-US"/>
        </a:p>
      </dgm:t>
    </dgm:pt>
    <dgm:pt modelId="{B60C3979-2884-47C0-A086-6CA5CDD0ED1F}">
      <dgm:prSet phldrT="[文本]"/>
      <dgm:spPr/>
      <dgm:t>
        <a:bodyPr/>
        <a:lstStyle/>
        <a:p>
          <a:r>
            <a:rPr lang="en-US" altLang="en-US" dirty="0">
              <a:latin typeface="Times New Roman" panose="02020603050405020304" pitchFamily="18" charset="0"/>
              <a:cs typeface="Times New Roman" panose="02020603050405020304" pitchFamily="18" charset="0"/>
            </a:rPr>
            <a:t> Research Content</a:t>
          </a:r>
          <a:endParaRPr lang="zh-CN" altLang="en-US" dirty="0">
            <a:latin typeface="Times New Roman" panose="02020603050405020304" pitchFamily="18" charset="0"/>
            <a:cs typeface="Times New Roman" panose="02020603050405020304" pitchFamily="18" charset="0"/>
          </a:endParaRPr>
        </a:p>
      </dgm:t>
    </dgm:pt>
    <dgm:pt modelId="{D70CEA27-BD71-4509-87FA-EC7B29303DE3}" type="parTrans" cxnId="{5E728F77-B03C-4309-B48B-D94988B2163B}">
      <dgm:prSet/>
      <dgm:spPr/>
      <dgm:t>
        <a:bodyPr/>
        <a:lstStyle/>
        <a:p>
          <a:endParaRPr lang="zh-CN" altLang="en-US"/>
        </a:p>
      </dgm:t>
    </dgm:pt>
    <dgm:pt modelId="{49E238B3-91A6-4703-AE8E-877CDECB316B}" type="sibTrans" cxnId="{5E728F77-B03C-4309-B48B-D94988B2163B}">
      <dgm:prSet/>
      <dgm:spPr/>
      <dgm:t>
        <a:bodyPr/>
        <a:lstStyle/>
        <a:p>
          <a:endParaRPr lang="zh-CN" altLang="en-US"/>
        </a:p>
      </dgm:t>
    </dgm:pt>
    <dgm:pt modelId="{C424ECF2-56CD-4810-AEFE-CFD0ECD03B79}" type="pres">
      <dgm:prSet presAssocID="{2DC71D70-CB3B-476C-AEE0-C44AAC8A53DC}" presName="Name0" presStyleCnt="0">
        <dgm:presLayoutVars>
          <dgm:chMax val="7"/>
          <dgm:chPref val="7"/>
          <dgm:dir/>
        </dgm:presLayoutVars>
      </dgm:prSet>
      <dgm:spPr/>
    </dgm:pt>
    <dgm:pt modelId="{BDFBEC5E-A1D3-4D46-9263-BE00E0DED095}" type="pres">
      <dgm:prSet presAssocID="{2DC71D70-CB3B-476C-AEE0-C44AAC8A53DC}" presName="Name1" presStyleCnt="0"/>
      <dgm:spPr/>
    </dgm:pt>
    <dgm:pt modelId="{33F0932D-A2C9-4BDF-8D89-2D230A5F6BE4}" type="pres">
      <dgm:prSet presAssocID="{2DC71D70-CB3B-476C-AEE0-C44AAC8A53DC}" presName="cycle" presStyleCnt="0"/>
      <dgm:spPr/>
    </dgm:pt>
    <dgm:pt modelId="{45CEB914-3BAD-4A9A-99E7-A1A4B2C6095E}" type="pres">
      <dgm:prSet presAssocID="{2DC71D70-CB3B-476C-AEE0-C44AAC8A53DC}" presName="srcNode" presStyleLbl="node1" presStyleIdx="0" presStyleCnt="4"/>
      <dgm:spPr/>
    </dgm:pt>
    <dgm:pt modelId="{1B7D88D1-8BFA-4143-AC3C-C5781FB95E1C}" type="pres">
      <dgm:prSet presAssocID="{2DC71D70-CB3B-476C-AEE0-C44AAC8A53DC}" presName="conn" presStyleLbl="parChTrans1D2" presStyleIdx="0" presStyleCnt="1"/>
      <dgm:spPr/>
    </dgm:pt>
    <dgm:pt modelId="{B0C1DA27-1C78-4F10-80B6-535AD2B090AD}" type="pres">
      <dgm:prSet presAssocID="{2DC71D70-CB3B-476C-AEE0-C44AAC8A53DC}" presName="extraNode" presStyleLbl="node1" presStyleIdx="0" presStyleCnt="4"/>
      <dgm:spPr/>
    </dgm:pt>
    <dgm:pt modelId="{0E8562FA-DD45-448A-8986-476105A11323}" type="pres">
      <dgm:prSet presAssocID="{2DC71D70-CB3B-476C-AEE0-C44AAC8A53DC}" presName="dstNode" presStyleLbl="node1" presStyleIdx="0" presStyleCnt="4"/>
      <dgm:spPr/>
    </dgm:pt>
    <dgm:pt modelId="{20E2C4C9-5720-4747-BE9A-5A03E9C46DAD}" type="pres">
      <dgm:prSet presAssocID="{56CEDB7E-C091-4DFE-8228-A235CFE78972}" presName="text_1" presStyleLbl="node1" presStyleIdx="0" presStyleCnt="4">
        <dgm:presLayoutVars>
          <dgm:bulletEnabled val="1"/>
        </dgm:presLayoutVars>
      </dgm:prSet>
      <dgm:spPr/>
    </dgm:pt>
    <dgm:pt modelId="{8290A9F2-24F4-4652-A930-E2B7659A696D}" type="pres">
      <dgm:prSet presAssocID="{56CEDB7E-C091-4DFE-8228-A235CFE78972}" presName="accent_1" presStyleCnt="0"/>
      <dgm:spPr/>
    </dgm:pt>
    <dgm:pt modelId="{42F787C3-2EC2-4B71-8DE1-BAFB52A45651}" type="pres">
      <dgm:prSet presAssocID="{56CEDB7E-C091-4DFE-8228-A235CFE78972}" presName="accentRepeatNode" presStyleLbl="solidFgAcc1" presStyleIdx="0" presStyleCnt="4"/>
      <dgm:spPr>
        <a:solidFill>
          <a:srgbClr val="2FA3CC"/>
        </a:solidFill>
        <a:ln>
          <a:noFill/>
        </a:ln>
      </dgm:spPr>
    </dgm:pt>
    <dgm:pt modelId="{016DB2EB-1573-410B-A6C3-85B5ED1FE0CD}" type="pres">
      <dgm:prSet presAssocID="{B60C3979-2884-47C0-A086-6CA5CDD0ED1F}" presName="text_2" presStyleLbl="node1" presStyleIdx="1" presStyleCnt="4">
        <dgm:presLayoutVars>
          <dgm:bulletEnabled val="1"/>
        </dgm:presLayoutVars>
      </dgm:prSet>
      <dgm:spPr/>
    </dgm:pt>
    <dgm:pt modelId="{A4AE80A5-1C25-453B-ACF6-EECDA6C8A6ED}" type="pres">
      <dgm:prSet presAssocID="{B60C3979-2884-47C0-A086-6CA5CDD0ED1F}" presName="accent_2" presStyleCnt="0"/>
      <dgm:spPr/>
    </dgm:pt>
    <dgm:pt modelId="{737B3E85-F199-4890-AD89-785012E37906}" type="pres">
      <dgm:prSet presAssocID="{B60C3979-2884-47C0-A086-6CA5CDD0ED1F}" presName="accentRepeatNode" presStyleLbl="solidFgAcc1" presStyleIdx="1" presStyleCnt="4" custScaleX="16326" custScaleY="35714" custLinFactNeighborX="-2863" custLinFactNeighborY="2105"/>
      <dgm:spPr>
        <a:solidFill>
          <a:srgbClr val="2FA3CC"/>
        </a:solidFill>
        <a:ln>
          <a:solidFill>
            <a:srgbClr val="2FA3CC"/>
          </a:solidFill>
        </a:ln>
      </dgm:spPr>
    </dgm:pt>
    <dgm:pt modelId="{6F96D954-A639-4419-AF97-2930000E6679}" type="pres">
      <dgm:prSet presAssocID="{19A54E21-9D6B-4EAB-9B23-13CC0335B4AC}" presName="text_3" presStyleLbl="node1" presStyleIdx="2" presStyleCnt="4">
        <dgm:presLayoutVars>
          <dgm:bulletEnabled val="1"/>
        </dgm:presLayoutVars>
      </dgm:prSet>
      <dgm:spPr/>
    </dgm:pt>
    <dgm:pt modelId="{58FF74F3-5D28-4029-AB3B-857F150180BE}" type="pres">
      <dgm:prSet presAssocID="{19A54E21-9D6B-4EAB-9B23-13CC0335B4AC}" presName="accent_3" presStyleCnt="0"/>
      <dgm:spPr/>
    </dgm:pt>
    <dgm:pt modelId="{50717242-5E4F-4F12-A7B9-BD10ADC21DFB}" type="pres">
      <dgm:prSet presAssocID="{19A54E21-9D6B-4EAB-9B23-13CC0335B4AC}" presName="accentRepeatNode" presStyleLbl="solidFgAcc1" presStyleIdx="2" presStyleCnt="4"/>
      <dgm:spPr>
        <a:solidFill>
          <a:srgbClr val="2FA3CC"/>
        </a:solidFill>
        <a:ln>
          <a:noFill/>
        </a:ln>
      </dgm:spPr>
    </dgm:pt>
    <dgm:pt modelId="{FA896CC3-8839-491A-A8A0-7D2AD4747733}" type="pres">
      <dgm:prSet presAssocID="{86684503-95BF-42C0-ADA3-7C8358615DD6}" presName="text_4" presStyleLbl="node1" presStyleIdx="3" presStyleCnt="4">
        <dgm:presLayoutVars>
          <dgm:bulletEnabled val="1"/>
        </dgm:presLayoutVars>
      </dgm:prSet>
      <dgm:spPr/>
    </dgm:pt>
    <dgm:pt modelId="{C4291E6D-7D35-4A1E-A418-76EB86B2683A}" type="pres">
      <dgm:prSet presAssocID="{86684503-95BF-42C0-ADA3-7C8358615DD6}" presName="accent_4" presStyleCnt="0"/>
      <dgm:spPr/>
    </dgm:pt>
    <dgm:pt modelId="{3DBB21E5-C641-4FA2-A6B2-07D5C67F6C74}" type="pres">
      <dgm:prSet presAssocID="{86684503-95BF-42C0-ADA3-7C8358615DD6}" presName="accentRepeatNode" presStyleLbl="solidFgAcc1" presStyleIdx="3" presStyleCnt="4"/>
      <dgm:spPr>
        <a:solidFill>
          <a:srgbClr val="2FA3CC"/>
        </a:solidFill>
        <a:ln>
          <a:noFill/>
        </a:ln>
      </dgm:spPr>
    </dgm:pt>
  </dgm:ptLst>
  <dgm:cxnLst>
    <dgm:cxn modelId="{29C11807-25D2-4279-AC18-9A8003AC0490}" srcId="{2DC71D70-CB3B-476C-AEE0-C44AAC8A53DC}" destId="{19A54E21-9D6B-4EAB-9B23-13CC0335B4AC}" srcOrd="2" destOrd="0" parTransId="{E907A2FC-FD16-4F00-88A1-753FFE2E2452}" sibTransId="{E1FF740E-F1D4-455C-A5C7-5DD2D73EEE23}"/>
    <dgm:cxn modelId="{676F5607-43C4-4F1A-8B50-EDBB7D57708A}" type="presOf" srcId="{86684503-95BF-42C0-ADA3-7C8358615DD6}" destId="{FA896CC3-8839-491A-A8A0-7D2AD4747733}" srcOrd="0" destOrd="0" presId="urn:microsoft.com/office/officeart/2008/layout/VerticalCurvedList#1"/>
    <dgm:cxn modelId="{7DD48217-8090-4C12-9949-922C1C4AFE9B}" type="presOf" srcId="{B60C3979-2884-47C0-A086-6CA5CDD0ED1F}" destId="{016DB2EB-1573-410B-A6C3-85B5ED1FE0CD}" srcOrd="0" destOrd="0" presId="urn:microsoft.com/office/officeart/2008/layout/VerticalCurvedList#1"/>
    <dgm:cxn modelId="{12F2AB18-31E8-49EC-A63F-6105452F40A2}" srcId="{2DC71D70-CB3B-476C-AEE0-C44AAC8A53DC}" destId="{86684503-95BF-42C0-ADA3-7C8358615DD6}" srcOrd="3" destOrd="0" parTransId="{7777AC7D-DD1C-4F6C-A773-D421CEF1832C}" sibTransId="{2AD25BC2-6E7E-4E8A-9E45-E25741D924D6}"/>
    <dgm:cxn modelId="{EC7BCE73-7554-48E3-A547-A7E2E2DAAC18}" type="presOf" srcId="{489EB5CC-D384-403D-89C5-BE3F6AA8D132}" destId="{1B7D88D1-8BFA-4143-AC3C-C5781FB95E1C}" srcOrd="0" destOrd="0" presId="urn:microsoft.com/office/officeart/2008/layout/VerticalCurvedList#1"/>
    <dgm:cxn modelId="{5E728F77-B03C-4309-B48B-D94988B2163B}" srcId="{2DC71D70-CB3B-476C-AEE0-C44AAC8A53DC}" destId="{B60C3979-2884-47C0-A086-6CA5CDD0ED1F}" srcOrd="1" destOrd="0" parTransId="{D70CEA27-BD71-4509-87FA-EC7B29303DE3}" sibTransId="{49E238B3-91A6-4703-AE8E-877CDECB316B}"/>
    <dgm:cxn modelId="{B77D1CA3-D25C-40C9-86CF-58C3EDEB709F}" type="presOf" srcId="{56CEDB7E-C091-4DFE-8228-A235CFE78972}" destId="{20E2C4C9-5720-4747-BE9A-5A03E9C46DAD}" srcOrd="0" destOrd="0" presId="urn:microsoft.com/office/officeart/2008/layout/VerticalCurvedList#1"/>
    <dgm:cxn modelId="{4166DFDC-9E19-4572-BA87-F734142AF94E}" type="presOf" srcId="{2DC71D70-CB3B-476C-AEE0-C44AAC8A53DC}" destId="{C424ECF2-56CD-4810-AEFE-CFD0ECD03B79}" srcOrd="0" destOrd="0" presId="urn:microsoft.com/office/officeart/2008/layout/VerticalCurvedList#1"/>
    <dgm:cxn modelId="{99A5D7EA-2ADF-4F08-9521-F1D835DF76CB}" srcId="{2DC71D70-CB3B-476C-AEE0-C44AAC8A53DC}" destId="{56CEDB7E-C091-4DFE-8228-A235CFE78972}" srcOrd="0" destOrd="0" parTransId="{ECB70610-E6E9-451F-9748-00BEC865708C}" sibTransId="{489EB5CC-D384-403D-89C5-BE3F6AA8D132}"/>
    <dgm:cxn modelId="{44526CF5-A83F-4F72-B8CA-4F7F69486012}" type="presOf" srcId="{19A54E21-9D6B-4EAB-9B23-13CC0335B4AC}" destId="{6F96D954-A639-4419-AF97-2930000E6679}" srcOrd="0" destOrd="0" presId="urn:microsoft.com/office/officeart/2008/layout/VerticalCurvedList#1"/>
    <dgm:cxn modelId="{441A3234-4BF4-4FCA-A1E1-9F1FB269D9C7}" type="presParOf" srcId="{C424ECF2-56CD-4810-AEFE-CFD0ECD03B79}" destId="{BDFBEC5E-A1D3-4D46-9263-BE00E0DED095}" srcOrd="0" destOrd="0" presId="urn:microsoft.com/office/officeart/2008/layout/VerticalCurvedList#1"/>
    <dgm:cxn modelId="{C2B8F08B-B6FC-4456-BC36-0DBCBA81B4FC}" type="presParOf" srcId="{BDFBEC5E-A1D3-4D46-9263-BE00E0DED095}" destId="{33F0932D-A2C9-4BDF-8D89-2D230A5F6BE4}" srcOrd="0" destOrd="0" presId="urn:microsoft.com/office/officeart/2008/layout/VerticalCurvedList#1"/>
    <dgm:cxn modelId="{E6A71A7F-6FC4-4268-82CD-C1245BA416C0}" type="presParOf" srcId="{33F0932D-A2C9-4BDF-8D89-2D230A5F6BE4}" destId="{45CEB914-3BAD-4A9A-99E7-A1A4B2C6095E}" srcOrd="0" destOrd="0" presId="urn:microsoft.com/office/officeart/2008/layout/VerticalCurvedList#1"/>
    <dgm:cxn modelId="{24F25908-D2DD-45A9-9FF7-F79574EEEF89}" type="presParOf" srcId="{33F0932D-A2C9-4BDF-8D89-2D230A5F6BE4}" destId="{1B7D88D1-8BFA-4143-AC3C-C5781FB95E1C}" srcOrd="1" destOrd="0" presId="urn:microsoft.com/office/officeart/2008/layout/VerticalCurvedList#1"/>
    <dgm:cxn modelId="{B52E2F58-C0C3-4EFF-AF0E-9413A5CAF85F}" type="presParOf" srcId="{33F0932D-A2C9-4BDF-8D89-2D230A5F6BE4}" destId="{B0C1DA27-1C78-4F10-80B6-535AD2B090AD}" srcOrd="2" destOrd="0" presId="urn:microsoft.com/office/officeart/2008/layout/VerticalCurvedList#1"/>
    <dgm:cxn modelId="{BF368DE5-79CC-499F-8D63-7432C8F0370C}" type="presParOf" srcId="{33F0932D-A2C9-4BDF-8D89-2D230A5F6BE4}" destId="{0E8562FA-DD45-448A-8986-476105A11323}" srcOrd="3" destOrd="0" presId="urn:microsoft.com/office/officeart/2008/layout/VerticalCurvedList#1"/>
    <dgm:cxn modelId="{2CC89A47-81BF-4CF3-AAE9-8F21D7F604E9}" type="presParOf" srcId="{BDFBEC5E-A1D3-4D46-9263-BE00E0DED095}" destId="{20E2C4C9-5720-4747-BE9A-5A03E9C46DAD}" srcOrd="1" destOrd="0" presId="urn:microsoft.com/office/officeart/2008/layout/VerticalCurvedList#1"/>
    <dgm:cxn modelId="{CF5DA222-6BE4-410A-8B29-7E1B6475EB7A}" type="presParOf" srcId="{BDFBEC5E-A1D3-4D46-9263-BE00E0DED095}" destId="{8290A9F2-24F4-4652-A930-E2B7659A696D}" srcOrd="2" destOrd="0" presId="urn:microsoft.com/office/officeart/2008/layout/VerticalCurvedList#1"/>
    <dgm:cxn modelId="{A7A98570-059C-4F22-AD98-9279D4789BFF}" type="presParOf" srcId="{8290A9F2-24F4-4652-A930-E2B7659A696D}" destId="{42F787C3-2EC2-4B71-8DE1-BAFB52A45651}" srcOrd="0" destOrd="0" presId="urn:microsoft.com/office/officeart/2008/layout/VerticalCurvedList#1"/>
    <dgm:cxn modelId="{96F652A9-BF11-44DE-8BCF-B3E669720C3A}" type="presParOf" srcId="{BDFBEC5E-A1D3-4D46-9263-BE00E0DED095}" destId="{016DB2EB-1573-410B-A6C3-85B5ED1FE0CD}" srcOrd="3" destOrd="0" presId="urn:microsoft.com/office/officeart/2008/layout/VerticalCurvedList#1"/>
    <dgm:cxn modelId="{942A9928-4290-4E93-AA7D-4D44758858DF}" type="presParOf" srcId="{BDFBEC5E-A1D3-4D46-9263-BE00E0DED095}" destId="{A4AE80A5-1C25-453B-ACF6-EECDA6C8A6ED}" srcOrd="4" destOrd="0" presId="urn:microsoft.com/office/officeart/2008/layout/VerticalCurvedList#1"/>
    <dgm:cxn modelId="{48186BC6-E81A-4BA5-B57F-D884BCD33A0F}" type="presParOf" srcId="{A4AE80A5-1C25-453B-ACF6-EECDA6C8A6ED}" destId="{737B3E85-F199-4890-AD89-785012E37906}" srcOrd="0" destOrd="0" presId="urn:microsoft.com/office/officeart/2008/layout/VerticalCurvedList#1"/>
    <dgm:cxn modelId="{8EA59C4A-C278-4CAF-B4DD-ED6681352292}" type="presParOf" srcId="{BDFBEC5E-A1D3-4D46-9263-BE00E0DED095}" destId="{6F96D954-A639-4419-AF97-2930000E6679}" srcOrd="5" destOrd="0" presId="urn:microsoft.com/office/officeart/2008/layout/VerticalCurvedList#1"/>
    <dgm:cxn modelId="{69F16A9D-5891-4328-9D6D-6F4A366E8001}" type="presParOf" srcId="{BDFBEC5E-A1D3-4D46-9263-BE00E0DED095}" destId="{58FF74F3-5D28-4029-AB3B-857F150180BE}" srcOrd="6" destOrd="0" presId="urn:microsoft.com/office/officeart/2008/layout/VerticalCurvedList#1"/>
    <dgm:cxn modelId="{1857D841-552B-47BC-8732-692336878C6E}" type="presParOf" srcId="{58FF74F3-5D28-4029-AB3B-857F150180BE}" destId="{50717242-5E4F-4F12-A7B9-BD10ADC21DFB}" srcOrd="0" destOrd="0" presId="urn:microsoft.com/office/officeart/2008/layout/VerticalCurvedList#1"/>
    <dgm:cxn modelId="{BE8F3A79-D8F7-46D8-8454-5ACD13EDCF2C}" type="presParOf" srcId="{BDFBEC5E-A1D3-4D46-9263-BE00E0DED095}" destId="{FA896CC3-8839-491A-A8A0-7D2AD4747733}" srcOrd="7" destOrd="0" presId="urn:microsoft.com/office/officeart/2008/layout/VerticalCurvedList#1"/>
    <dgm:cxn modelId="{DDF98BA5-0336-434E-B5A9-1E6786547F81}" type="presParOf" srcId="{BDFBEC5E-A1D3-4D46-9263-BE00E0DED095}" destId="{C4291E6D-7D35-4A1E-A418-76EB86B2683A}" srcOrd="8" destOrd="0" presId="urn:microsoft.com/office/officeart/2008/layout/VerticalCurvedList#1"/>
    <dgm:cxn modelId="{AA7D0C9C-8CC4-4860-9FCF-63A167250049}" type="presParOf" srcId="{C4291E6D-7D35-4A1E-A418-76EB86B2683A}" destId="{3DBB21E5-C641-4FA2-A6B2-07D5C67F6C74}" srcOrd="0" destOrd="0" presId="urn:microsoft.com/office/officeart/2008/layout/VerticalCurved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D88D1-8BFA-4143-AC3C-C5781FB95E1C}">
      <dsp:nvSpPr>
        <dsp:cNvPr id="0" name=""/>
        <dsp:cNvSpPr/>
      </dsp:nvSpPr>
      <dsp:spPr>
        <a:xfrm>
          <a:off x="-5373323" y="-822834"/>
          <a:ext cx="6398197" cy="6398197"/>
        </a:xfrm>
        <a:prstGeom prst="blockArc">
          <a:avLst>
            <a:gd name="adj1" fmla="val 18900000"/>
            <a:gd name="adj2" fmla="val 2700000"/>
            <a:gd name="adj3" fmla="val 338"/>
          </a:avLst>
        </a:prstGeom>
        <a:solidFill>
          <a:srgbClr val="2FA3CC"/>
        </a:solidFill>
        <a:ln w="12700" cap="flat" cmpd="sng" algn="ctr">
          <a:solidFill>
            <a:srgbClr val="2FA3CC"/>
          </a:solidFill>
          <a:prstDash val="solid"/>
          <a:miter lim="800000"/>
        </a:ln>
        <a:effectLst/>
      </dsp:spPr>
      <dsp:style>
        <a:lnRef idx="2">
          <a:scrgbClr r="0" g="0" b="0"/>
        </a:lnRef>
        <a:fillRef idx="0">
          <a:scrgbClr r="0" g="0" b="0"/>
        </a:fillRef>
        <a:effectRef idx="0">
          <a:scrgbClr r="0" g="0" b="0"/>
        </a:effectRef>
        <a:fontRef idx="minor"/>
      </dsp:style>
    </dsp:sp>
    <dsp:sp modelId="{20E2C4C9-5720-4747-BE9A-5A03E9C46DAD}">
      <dsp:nvSpPr>
        <dsp:cNvPr id="0" name=""/>
        <dsp:cNvSpPr/>
      </dsp:nvSpPr>
      <dsp:spPr>
        <a:xfrm>
          <a:off x="536559" y="365374"/>
          <a:ext cx="6238139"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Background</a:t>
          </a:r>
          <a:endParaRPr lang="zh-CN" altLang="en-US" sz="4000" kern="1200" dirty="0">
            <a:latin typeface="Times New Roman" panose="02020603050405020304" pitchFamily="18" charset="0"/>
            <a:cs typeface="Times New Roman" panose="02020603050405020304" pitchFamily="18" charset="0"/>
          </a:endParaRPr>
        </a:p>
      </dsp:txBody>
      <dsp:txXfrm>
        <a:off x="536559" y="365374"/>
        <a:ext cx="6238139" cy="731128"/>
      </dsp:txXfrm>
    </dsp:sp>
    <dsp:sp modelId="{42F787C3-2EC2-4B71-8DE1-BAFB52A45651}">
      <dsp:nvSpPr>
        <dsp:cNvPr id="0" name=""/>
        <dsp:cNvSpPr/>
      </dsp:nvSpPr>
      <dsp:spPr>
        <a:xfrm>
          <a:off x="79603" y="273983"/>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016DB2EB-1573-410B-A6C3-85B5ED1FE0CD}">
      <dsp:nvSpPr>
        <dsp:cNvPr id="0" name=""/>
        <dsp:cNvSpPr/>
      </dsp:nvSpPr>
      <dsp:spPr>
        <a:xfrm>
          <a:off x="955732" y="1462257"/>
          <a:ext cx="5818966"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Content</a:t>
          </a:r>
          <a:endParaRPr lang="zh-CN" altLang="en-US" sz="4000" kern="1200" dirty="0">
            <a:latin typeface="Times New Roman" panose="02020603050405020304" pitchFamily="18" charset="0"/>
            <a:cs typeface="Times New Roman" panose="02020603050405020304" pitchFamily="18" charset="0"/>
          </a:endParaRPr>
        </a:p>
      </dsp:txBody>
      <dsp:txXfrm>
        <a:off x="955732" y="1462257"/>
        <a:ext cx="5818966" cy="731128"/>
      </dsp:txXfrm>
    </dsp:sp>
    <dsp:sp modelId="{737B3E85-F199-4890-AD89-785012E37906}">
      <dsp:nvSpPr>
        <dsp:cNvPr id="0" name=""/>
        <dsp:cNvSpPr/>
      </dsp:nvSpPr>
      <dsp:spPr>
        <a:xfrm>
          <a:off x="854964" y="1683862"/>
          <a:ext cx="149205" cy="326394"/>
        </a:xfrm>
        <a:prstGeom prst="ellipse">
          <a:avLst/>
        </a:prstGeom>
        <a:solidFill>
          <a:srgbClr val="2FA3CC"/>
        </a:solidFill>
        <a:ln w="6350" cap="flat" cmpd="sng" algn="ctr">
          <a:solidFill>
            <a:srgbClr val="2FA3CC"/>
          </a:solidFill>
          <a:prstDash val="solid"/>
          <a:miter lim="800000"/>
        </a:ln>
        <a:effectLst/>
      </dsp:spPr>
      <dsp:style>
        <a:lnRef idx="1">
          <a:scrgbClr r="0" g="0" b="0"/>
        </a:lnRef>
        <a:fillRef idx="1">
          <a:scrgbClr r="0" g="0" b="0"/>
        </a:fillRef>
        <a:effectRef idx="2">
          <a:scrgbClr r="0" g="0" b="0"/>
        </a:effectRef>
        <a:fontRef idx="minor"/>
      </dsp:style>
    </dsp:sp>
    <dsp:sp modelId="{6F96D954-A639-4419-AF97-2930000E6679}">
      <dsp:nvSpPr>
        <dsp:cNvPr id="0" name=""/>
        <dsp:cNvSpPr/>
      </dsp:nvSpPr>
      <dsp:spPr>
        <a:xfrm>
          <a:off x="955732" y="2559141"/>
          <a:ext cx="5818966"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Method</a:t>
          </a:r>
          <a:endParaRPr lang="zh-CN" altLang="en-US" sz="4000" kern="1200" dirty="0">
            <a:latin typeface="Times New Roman" panose="02020603050405020304" pitchFamily="18" charset="0"/>
            <a:cs typeface="Times New Roman" panose="02020603050405020304" pitchFamily="18" charset="0"/>
          </a:endParaRPr>
        </a:p>
      </dsp:txBody>
      <dsp:txXfrm>
        <a:off x="955732" y="2559141"/>
        <a:ext cx="5818966" cy="731128"/>
      </dsp:txXfrm>
    </dsp:sp>
    <dsp:sp modelId="{50717242-5E4F-4F12-A7B9-BD10ADC21DFB}">
      <dsp:nvSpPr>
        <dsp:cNvPr id="0" name=""/>
        <dsp:cNvSpPr/>
      </dsp:nvSpPr>
      <dsp:spPr>
        <a:xfrm>
          <a:off x="498776" y="2467750"/>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FA896CC3-8839-491A-A8A0-7D2AD4747733}">
      <dsp:nvSpPr>
        <dsp:cNvPr id="0" name=""/>
        <dsp:cNvSpPr/>
      </dsp:nvSpPr>
      <dsp:spPr>
        <a:xfrm>
          <a:off x="536559" y="3656024"/>
          <a:ext cx="6238139"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Experiment</a:t>
          </a:r>
          <a:r>
            <a:rPr lang="en-US" altLang="zh-CN" sz="4000" kern="1200" dirty="0">
              <a:latin typeface="Times New Roman" panose="02020603050405020304" pitchFamily="18" charset="0"/>
              <a:cs typeface="Times New Roman" panose="02020603050405020304" pitchFamily="18" charset="0"/>
            </a:rPr>
            <a:t>s</a:t>
          </a:r>
          <a:endParaRPr lang="zh-CN" altLang="en-US" sz="4000" kern="1200" dirty="0">
            <a:latin typeface="Times New Roman" panose="02020603050405020304" pitchFamily="18" charset="0"/>
            <a:cs typeface="Times New Roman" panose="02020603050405020304" pitchFamily="18" charset="0"/>
          </a:endParaRPr>
        </a:p>
      </dsp:txBody>
      <dsp:txXfrm>
        <a:off x="536559" y="3656024"/>
        <a:ext cx="6238139" cy="731128"/>
      </dsp:txXfrm>
    </dsp:sp>
    <dsp:sp modelId="{3DBB21E5-C641-4FA2-A6B2-07D5C67F6C74}">
      <dsp:nvSpPr>
        <dsp:cNvPr id="0" name=""/>
        <dsp:cNvSpPr/>
      </dsp:nvSpPr>
      <dsp:spPr>
        <a:xfrm>
          <a:off x="79603" y="3564633"/>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D88D1-8BFA-4143-AC3C-C5781FB95E1C}">
      <dsp:nvSpPr>
        <dsp:cNvPr id="0" name=""/>
        <dsp:cNvSpPr/>
      </dsp:nvSpPr>
      <dsp:spPr>
        <a:xfrm>
          <a:off x="-5373323" y="-822834"/>
          <a:ext cx="6398197" cy="6398197"/>
        </a:xfrm>
        <a:prstGeom prst="blockArc">
          <a:avLst>
            <a:gd name="adj1" fmla="val 18900000"/>
            <a:gd name="adj2" fmla="val 2700000"/>
            <a:gd name="adj3" fmla="val 338"/>
          </a:avLst>
        </a:prstGeom>
        <a:solidFill>
          <a:srgbClr val="2FA3CC"/>
        </a:solidFill>
        <a:ln w="12700" cap="flat" cmpd="sng" algn="ctr">
          <a:solidFill>
            <a:srgbClr val="2FA3CC"/>
          </a:solidFill>
          <a:prstDash val="solid"/>
          <a:miter lim="800000"/>
        </a:ln>
        <a:effectLst/>
      </dsp:spPr>
      <dsp:style>
        <a:lnRef idx="2">
          <a:scrgbClr r="0" g="0" b="0"/>
        </a:lnRef>
        <a:fillRef idx="0">
          <a:scrgbClr r="0" g="0" b="0"/>
        </a:fillRef>
        <a:effectRef idx="0">
          <a:scrgbClr r="0" g="0" b="0"/>
        </a:effectRef>
        <a:fontRef idx="minor"/>
      </dsp:style>
    </dsp:sp>
    <dsp:sp modelId="{9190E738-0232-4185-B77E-1B005731FBA8}">
      <dsp:nvSpPr>
        <dsp:cNvPr id="0" name=""/>
        <dsp:cNvSpPr/>
      </dsp:nvSpPr>
      <dsp:spPr>
        <a:xfrm>
          <a:off x="536559" y="365374"/>
          <a:ext cx="6238139" cy="731128"/>
        </a:xfrm>
        <a:prstGeom prst="rect">
          <a:avLst/>
        </a:prstGeom>
        <a:solidFill>
          <a:srgbClr val="06EEF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zh-CN" sz="4000" kern="1200" dirty="0">
              <a:latin typeface="Times New Roman" panose="02020603050405020304" pitchFamily="18" charset="0"/>
              <a:cs typeface="Times New Roman" panose="02020603050405020304" pitchFamily="18" charset="0"/>
            </a:rPr>
            <a:t> Research Background</a:t>
          </a:r>
          <a:endParaRPr lang="zh-CN" altLang="en-US" sz="4000" kern="1200" dirty="0">
            <a:latin typeface="Times New Roman" panose="02020603050405020304" pitchFamily="18" charset="0"/>
            <a:cs typeface="Times New Roman" panose="02020603050405020304" pitchFamily="18" charset="0"/>
          </a:endParaRPr>
        </a:p>
      </dsp:txBody>
      <dsp:txXfrm>
        <a:off x="536559" y="365374"/>
        <a:ext cx="6238139" cy="731128"/>
      </dsp:txXfrm>
    </dsp:sp>
    <dsp:sp modelId="{BDB40BB5-3F4D-4806-BD5B-7FA54C6106EC}">
      <dsp:nvSpPr>
        <dsp:cNvPr id="0" name=""/>
        <dsp:cNvSpPr/>
      </dsp:nvSpPr>
      <dsp:spPr>
        <a:xfrm>
          <a:off x="79603" y="273983"/>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ACCD24CF-2608-4B16-B607-294EB7033CCB}">
      <dsp:nvSpPr>
        <dsp:cNvPr id="0" name=""/>
        <dsp:cNvSpPr/>
      </dsp:nvSpPr>
      <dsp:spPr>
        <a:xfrm>
          <a:off x="955732" y="1462257"/>
          <a:ext cx="5818966"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Content</a:t>
          </a:r>
          <a:endParaRPr lang="zh-CN" altLang="en-US" sz="4000" kern="1200" dirty="0">
            <a:latin typeface="Times New Roman" panose="02020603050405020304" pitchFamily="18" charset="0"/>
            <a:cs typeface="Times New Roman" panose="02020603050405020304" pitchFamily="18" charset="0"/>
          </a:endParaRPr>
        </a:p>
      </dsp:txBody>
      <dsp:txXfrm>
        <a:off x="955732" y="1462257"/>
        <a:ext cx="5818966" cy="731128"/>
      </dsp:txXfrm>
    </dsp:sp>
    <dsp:sp modelId="{42F787C3-2EC2-4B71-8DE1-BAFB52A45651}">
      <dsp:nvSpPr>
        <dsp:cNvPr id="0" name=""/>
        <dsp:cNvSpPr/>
      </dsp:nvSpPr>
      <dsp:spPr>
        <a:xfrm>
          <a:off x="498776" y="1370866"/>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6DA06440-FC18-4AAC-BF24-EFDDEF035470}">
      <dsp:nvSpPr>
        <dsp:cNvPr id="0" name=""/>
        <dsp:cNvSpPr/>
      </dsp:nvSpPr>
      <dsp:spPr>
        <a:xfrm>
          <a:off x="955732" y="2559141"/>
          <a:ext cx="5818966"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Method</a:t>
          </a:r>
          <a:endParaRPr lang="zh-CN" altLang="en-US" sz="4000" kern="1200" dirty="0">
            <a:latin typeface="Times New Roman" panose="02020603050405020304" pitchFamily="18" charset="0"/>
            <a:cs typeface="Times New Roman" panose="02020603050405020304" pitchFamily="18" charset="0"/>
          </a:endParaRPr>
        </a:p>
      </dsp:txBody>
      <dsp:txXfrm>
        <a:off x="955732" y="2559141"/>
        <a:ext cx="5818966" cy="731128"/>
      </dsp:txXfrm>
    </dsp:sp>
    <dsp:sp modelId="{50717242-5E4F-4F12-A7B9-BD10ADC21DFB}">
      <dsp:nvSpPr>
        <dsp:cNvPr id="0" name=""/>
        <dsp:cNvSpPr/>
      </dsp:nvSpPr>
      <dsp:spPr>
        <a:xfrm>
          <a:off x="498776" y="2467750"/>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AB861A5D-2AC9-474F-BA68-7AA7F1C73304}">
      <dsp:nvSpPr>
        <dsp:cNvPr id="0" name=""/>
        <dsp:cNvSpPr/>
      </dsp:nvSpPr>
      <dsp:spPr>
        <a:xfrm>
          <a:off x="536559" y="3656024"/>
          <a:ext cx="6238139"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Experiments</a:t>
          </a:r>
          <a:endParaRPr lang="zh-CN" altLang="en-US" sz="4000" kern="1200" dirty="0">
            <a:latin typeface="Times New Roman" panose="02020603050405020304" pitchFamily="18" charset="0"/>
            <a:cs typeface="Times New Roman" panose="02020603050405020304" pitchFamily="18" charset="0"/>
          </a:endParaRPr>
        </a:p>
      </dsp:txBody>
      <dsp:txXfrm>
        <a:off x="536559" y="3656024"/>
        <a:ext cx="6238139" cy="731128"/>
      </dsp:txXfrm>
    </dsp:sp>
    <dsp:sp modelId="{3DBB21E5-C641-4FA2-A6B2-07D5C67F6C74}">
      <dsp:nvSpPr>
        <dsp:cNvPr id="0" name=""/>
        <dsp:cNvSpPr/>
      </dsp:nvSpPr>
      <dsp:spPr>
        <a:xfrm>
          <a:off x="79603" y="3564633"/>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D88D1-8BFA-4143-AC3C-C5781FB95E1C}">
      <dsp:nvSpPr>
        <dsp:cNvPr id="0" name=""/>
        <dsp:cNvSpPr/>
      </dsp:nvSpPr>
      <dsp:spPr>
        <a:xfrm>
          <a:off x="-5373323" y="-822834"/>
          <a:ext cx="6398197" cy="6398197"/>
        </a:xfrm>
        <a:prstGeom prst="blockArc">
          <a:avLst>
            <a:gd name="adj1" fmla="val 18900000"/>
            <a:gd name="adj2" fmla="val 2700000"/>
            <a:gd name="adj3" fmla="val 338"/>
          </a:avLst>
        </a:prstGeom>
        <a:solidFill>
          <a:srgbClr val="2FA3CC"/>
        </a:solidFill>
        <a:ln w="12700" cap="flat" cmpd="sng" algn="ctr">
          <a:solidFill>
            <a:srgbClr val="2FA3CC"/>
          </a:solidFill>
          <a:prstDash val="solid"/>
          <a:miter lim="800000"/>
        </a:ln>
        <a:effectLst/>
      </dsp:spPr>
      <dsp:style>
        <a:lnRef idx="2">
          <a:scrgbClr r="0" g="0" b="0"/>
        </a:lnRef>
        <a:fillRef idx="0">
          <a:scrgbClr r="0" g="0" b="0"/>
        </a:fillRef>
        <a:effectRef idx="0">
          <a:scrgbClr r="0" g="0" b="0"/>
        </a:effectRef>
        <a:fontRef idx="minor"/>
      </dsp:style>
    </dsp:sp>
    <dsp:sp modelId="{20E2C4C9-5720-4747-BE9A-5A03E9C46DAD}">
      <dsp:nvSpPr>
        <dsp:cNvPr id="0" name=""/>
        <dsp:cNvSpPr/>
      </dsp:nvSpPr>
      <dsp:spPr>
        <a:xfrm>
          <a:off x="536559" y="365374"/>
          <a:ext cx="6238139"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Background</a:t>
          </a:r>
          <a:endParaRPr lang="zh-CN" altLang="en-US" sz="4000" kern="1200" dirty="0">
            <a:latin typeface="Times New Roman" panose="02020603050405020304" pitchFamily="18" charset="0"/>
            <a:cs typeface="Times New Roman" panose="02020603050405020304" pitchFamily="18" charset="0"/>
          </a:endParaRPr>
        </a:p>
      </dsp:txBody>
      <dsp:txXfrm>
        <a:off x="536559" y="365374"/>
        <a:ext cx="6238139" cy="731128"/>
      </dsp:txXfrm>
    </dsp:sp>
    <dsp:sp modelId="{42F787C3-2EC2-4B71-8DE1-BAFB52A45651}">
      <dsp:nvSpPr>
        <dsp:cNvPr id="0" name=""/>
        <dsp:cNvSpPr/>
      </dsp:nvSpPr>
      <dsp:spPr>
        <a:xfrm>
          <a:off x="79603" y="273983"/>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016DB2EB-1573-410B-A6C3-85B5ED1FE0CD}">
      <dsp:nvSpPr>
        <dsp:cNvPr id="0" name=""/>
        <dsp:cNvSpPr/>
      </dsp:nvSpPr>
      <dsp:spPr>
        <a:xfrm>
          <a:off x="955732" y="1462257"/>
          <a:ext cx="5818966" cy="731128"/>
        </a:xfrm>
        <a:prstGeom prst="rect">
          <a:avLst/>
        </a:prstGeom>
        <a:solidFill>
          <a:srgbClr val="06EEF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Content</a:t>
          </a:r>
          <a:endParaRPr lang="zh-CN" altLang="en-US" sz="4000" kern="1200" dirty="0">
            <a:latin typeface="Times New Roman" panose="02020603050405020304" pitchFamily="18" charset="0"/>
            <a:cs typeface="Times New Roman" panose="02020603050405020304" pitchFamily="18" charset="0"/>
          </a:endParaRPr>
        </a:p>
      </dsp:txBody>
      <dsp:txXfrm>
        <a:off x="955732" y="1462257"/>
        <a:ext cx="5818966" cy="731128"/>
      </dsp:txXfrm>
    </dsp:sp>
    <dsp:sp modelId="{737B3E85-F199-4890-AD89-785012E37906}">
      <dsp:nvSpPr>
        <dsp:cNvPr id="0" name=""/>
        <dsp:cNvSpPr/>
      </dsp:nvSpPr>
      <dsp:spPr>
        <a:xfrm>
          <a:off x="854964" y="1683862"/>
          <a:ext cx="149205" cy="326394"/>
        </a:xfrm>
        <a:prstGeom prst="ellipse">
          <a:avLst/>
        </a:prstGeom>
        <a:solidFill>
          <a:srgbClr val="2FA3CC"/>
        </a:solidFill>
        <a:ln w="6350" cap="flat" cmpd="sng" algn="ctr">
          <a:solidFill>
            <a:srgbClr val="2FA3CC"/>
          </a:solidFill>
          <a:prstDash val="solid"/>
          <a:miter lim="800000"/>
        </a:ln>
        <a:effectLst/>
      </dsp:spPr>
      <dsp:style>
        <a:lnRef idx="1">
          <a:scrgbClr r="0" g="0" b="0"/>
        </a:lnRef>
        <a:fillRef idx="1">
          <a:scrgbClr r="0" g="0" b="0"/>
        </a:fillRef>
        <a:effectRef idx="2">
          <a:scrgbClr r="0" g="0" b="0"/>
        </a:effectRef>
        <a:fontRef idx="minor"/>
      </dsp:style>
    </dsp:sp>
    <dsp:sp modelId="{6F96D954-A639-4419-AF97-2930000E6679}">
      <dsp:nvSpPr>
        <dsp:cNvPr id="0" name=""/>
        <dsp:cNvSpPr/>
      </dsp:nvSpPr>
      <dsp:spPr>
        <a:xfrm>
          <a:off x="955732" y="2559141"/>
          <a:ext cx="5818966"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Method</a:t>
          </a:r>
          <a:endParaRPr lang="zh-CN" altLang="en-US" sz="4000" kern="1200" dirty="0">
            <a:latin typeface="Times New Roman" panose="02020603050405020304" pitchFamily="18" charset="0"/>
            <a:cs typeface="Times New Roman" panose="02020603050405020304" pitchFamily="18" charset="0"/>
          </a:endParaRPr>
        </a:p>
      </dsp:txBody>
      <dsp:txXfrm>
        <a:off x="955732" y="2559141"/>
        <a:ext cx="5818966" cy="731128"/>
      </dsp:txXfrm>
    </dsp:sp>
    <dsp:sp modelId="{50717242-5E4F-4F12-A7B9-BD10ADC21DFB}">
      <dsp:nvSpPr>
        <dsp:cNvPr id="0" name=""/>
        <dsp:cNvSpPr/>
      </dsp:nvSpPr>
      <dsp:spPr>
        <a:xfrm>
          <a:off x="498776" y="2467750"/>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FA896CC3-8839-491A-A8A0-7D2AD4747733}">
      <dsp:nvSpPr>
        <dsp:cNvPr id="0" name=""/>
        <dsp:cNvSpPr/>
      </dsp:nvSpPr>
      <dsp:spPr>
        <a:xfrm>
          <a:off x="536559" y="3656024"/>
          <a:ext cx="6238139"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Experiment</a:t>
          </a:r>
          <a:endParaRPr lang="zh-CN" altLang="en-US" sz="4000" kern="1200" dirty="0">
            <a:latin typeface="Times New Roman" panose="02020603050405020304" pitchFamily="18" charset="0"/>
            <a:cs typeface="Times New Roman" panose="02020603050405020304" pitchFamily="18" charset="0"/>
          </a:endParaRPr>
        </a:p>
      </dsp:txBody>
      <dsp:txXfrm>
        <a:off x="536559" y="3656024"/>
        <a:ext cx="6238139" cy="731128"/>
      </dsp:txXfrm>
    </dsp:sp>
    <dsp:sp modelId="{3DBB21E5-C641-4FA2-A6B2-07D5C67F6C74}">
      <dsp:nvSpPr>
        <dsp:cNvPr id="0" name=""/>
        <dsp:cNvSpPr/>
      </dsp:nvSpPr>
      <dsp:spPr>
        <a:xfrm>
          <a:off x="79603" y="3564633"/>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D88D1-8BFA-4143-AC3C-C5781FB95E1C}">
      <dsp:nvSpPr>
        <dsp:cNvPr id="0" name=""/>
        <dsp:cNvSpPr/>
      </dsp:nvSpPr>
      <dsp:spPr>
        <a:xfrm>
          <a:off x="-5373323" y="-822834"/>
          <a:ext cx="6398197" cy="6398197"/>
        </a:xfrm>
        <a:prstGeom prst="blockArc">
          <a:avLst>
            <a:gd name="adj1" fmla="val 18900000"/>
            <a:gd name="adj2" fmla="val 2700000"/>
            <a:gd name="adj3" fmla="val 338"/>
          </a:avLst>
        </a:prstGeom>
        <a:solidFill>
          <a:srgbClr val="2FA3CC"/>
        </a:solidFill>
        <a:ln w="12700" cap="flat" cmpd="sng" algn="ctr">
          <a:solidFill>
            <a:srgbClr val="2FA3CC"/>
          </a:solidFill>
          <a:prstDash val="solid"/>
          <a:miter lim="800000"/>
        </a:ln>
        <a:effectLst/>
      </dsp:spPr>
      <dsp:style>
        <a:lnRef idx="2">
          <a:scrgbClr r="0" g="0" b="0"/>
        </a:lnRef>
        <a:fillRef idx="0">
          <a:scrgbClr r="0" g="0" b="0"/>
        </a:fillRef>
        <a:effectRef idx="0">
          <a:scrgbClr r="0" g="0" b="0"/>
        </a:effectRef>
        <a:fontRef idx="minor"/>
      </dsp:style>
    </dsp:sp>
    <dsp:sp modelId="{20E2C4C9-5720-4747-BE9A-5A03E9C46DAD}">
      <dsp:nvSpPr>
        <dsp:cNvPr id="0" name=""/>
        <dsp:cNvSpPr/>
      </dsp:nvSpPr>
      <dsp:spPr>
        <a:xfrm>
          <a:off x="536559" y="365374"/>
          <a:ext cx="6238139"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Background</a:t>
          </a:r>
          <a:endParaRPr lang="zh-CN" altLang="en-US" sz="4000" kern="1200" dirty="0">
            <a:latin typeface="Times New Roman" panose="02020603050405020304" pitchFamily="18" charset="0"/>
            <a:cs typeface="Times New Roman" panose="02020603050405020304" pitchFamily="18" charset="0"/>
          </a:endParaRPr>
        </a:p>
      </dsp:txBody>
      <dsp:txXfrm>
        <a:off x="536559" y="365374"/>
        <a:ext cx="6238139" cy="731128"/>
      </dsp:txXfrm>
    </dsp:sp>
    <dsp:sp modelId="{42F787C3-2EC2-4B71-8DE1-BAFB52A45651}">
      <dsp:nvSpPr>
        <dsp:cNvPr id="0" name=""/>
        <dsp:cNvSpPr/>
      </dsp:nvSpPr>
      <dsp:spPr>
        <a:xfrm>
          <a:off x="79603" y="273983"/>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016DB2EB-1573-410B-A6C3-85B5ED1FE0CD}">
      <dsp:nvSpPr>
        <dsp:cNvPr id="0" name=""/>
        <dsp:cNvSpPr/>
      </dsp:nvSpPr>
      <dsp:spPr>
        <a:xfrm>
          <a:off x="955732" y="1462257"/>
          <a:ext cx="5818966"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Content</a:t>
          </a:r>
          <a:endParaRPr lang="zh-CN" altLang="en-US" sz="4000" kern="1200" dirty="0">
            <a:latin typeface="Times New Roman" panose="02020603050405020304" pitchFamily="18" charset="0"/>
            <a:cs typeface="Times New Roman" panose="02020603050405020304" pitchFamily="18" charset="0"/>
          </a:endParaRPr>
        </a:p>
      </dsp:txBody>
      <dsp:txXfrm>
        <a:off x="955732" y="1462257"/>
        <a:ext cx="5818966" cy="731128"/>
      </dsp:txXfrm>
    </dsp:sp>
    <dsp:sp modelId="{737B3E85-F199-4890-AD89-785012E37906}">
      <dsp:nvSpPr>
        <dsp:cNvPr id="0" name=""/>
        <dsp:cNvSpPr/>
      </dsp:nvSpPr>
      <dsp:spPr>
        <a:xfrm>
          <a:off x="854964" y="1683862"/>
          <a:ext cx="149205" cy="326394"/>
        </a:xfrm>
        <a:prstGeom prst="ellipse">
          <a:avLst/>
        </a:prstGeom>
        <a:solidFill>
          <a:srgbClr val="2FA3CC"/>
        </a:solidFill>
        <a:ln w="6350" cap="flat" cmpd="sng" algn="ctr">
          <a:solidFill>
            <a:srgbClr val="2FA3CC"/>
          </a:solidFill>
          <a:prstDash val="solid"/>
          <a:miter lim="800000"/>
        </a:ln>
        <a:effectLst/>
      </dsp:spPr>
      <dsp:style>
        <a:lnRef idx="1">
          <a:scrgbClr r="0" g="0" b="0"/>
        </a:lnRef>
        <a:fillRef idx="1">
          <a:scrgbClr r="0" g="0" b="0"/>
        </a:fillRef>
        <a:effectRef idx="2">
          <a:scrgbClr r="0" g="0" b="0"/>
        </a:effectRef>
        <a:fontRef idx="minor"/>
      </dsp:style>
    </dsp:sp>
    <dsp:sp modelId="{6F96D954-A639-4419-AF97-2930000E6679}">
      <dsp:nvSpPr>
        <dsp:cNvPr id="0" name=""/>
        <dsp:cNvSpPr/>
      </dsp:nvSpPr>
      <dsp:spPr>
        <a:xfrm>
          <a:off x="955732" y="2559141"/>
          <a:ext cx="5818966" cy="731128"/>
        </a:xfrm>
        <a:prstGeom prst="rect">
          <a:avLst/>
        </a:prstGeom>
        <a:solidFill>
          <a:srgbClr val="06EEF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Method</a:t>
          </a:r>
          <a:endParaRPr lang="zh-CN" altLang="en-US" sz="4000" kern="1200" dirty="0">
            <a:latin typeface="Times New Roman" panose="02020603050405020304" pitchFamily="18" charset="0"/>
            <a:cs typeface="Times New Roman" panose="02020603050405020304" pitchFamily="18" charset="0"/>
          </a:endParaRPr>
        </a:p>
      </dsp:txBody>
      <dsp:txXfrm>
        <a:off x="955732" y="2559141"/>
        <a:ext cx="5818966" cy="731128"/>
      </dsp:txXfrm>
    </dsp:sp>
    <dsp:sp modelId="{50717242-5E4F-4F12-A7B9-BD10ADC21DFB}">
      <dsp:nvSpPr>
        <dsp:cNvPr id="0" name=""/>
        <dsp:cNvSpPr/>
      </dsp:nvSpPr>
      <dsp:spPr>
        <a:xfrm>
          <a:off x="498776" y="2467750"/>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FA896CC3-8839-491A-A8A0-7D2AD4747733}">
      <dsp:nvSpPr>
        <dsp:cNvPr id="0" name=""/>
        <dsp:cNvSpPr/>
      </dsp:nvSpPr>
      <dsp:spPr>
        <a:xfrm>
          <a:off x="536559" y="3656024"/>
          <a:ext cx="6238139"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Experiments</a:t>
          </a:r>
          <a:endParaRPr lang="zh-CN" altLang="en-US" sz="4000" kern="1200" dirty="0">
            <a:latin typeface="Times New Roman" panose="02020603050405020304" pitchFamily="18" charset="0"/>
            <a:cs typeface="Times New Roman" panose="02020603050405020304" pitchFamily="18" charset="0"/>
          </a:endParaRPr>
        </a:p>
      </dsp:txBody>
      <dsp:txXfrm>
        <a:off x="536559" y="3656024"/>
        <a:ext cx="6238139" cy="731128"/>
      </dsp:txXfrm>
    </dsp:sp>
    <dsp:sp modelId="{3DBB21E5-C641-4FA2-A6B2-07D5C67F6C74}">
      <dsp:nvSpPr>
        <dsp:cNvPr id="0" name=""/>
        <dsp:cNvSpPr/>
      </dsp:nvSpPr>
      <dsp:spPr>
        <a:xfrm>
          <a:off x="79603" y="3564633"/>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D88D1-8BFA-4143-AC3C-C5781FB95E1C}">
      <dsp:nvSpPr>
        <dsp:cNvPr id="0" name=""/>
        <dsp:cNvSpPr/>
      </dsp:nvSpPr>
      <dsp:spPr>
        <a:xfrm>
          <a:off x="-5373323" y="-822834"/>
          <a:ext cx="6398197" cy="6398197"/>
        </a:xfrm>
        <a:prstGeom prst="blockArc">
          <a:avLst>
            <a:gd name="adj1" fmla="val 18900000"/>
            <a:gd name="adj2" fmla="val 2700000"/>
            <a:gd name="adj3" fmla="val 338"/>
          </a:avLst>
        </a:prstGeom>
        <a:solidFill>
          <a:srgbClr val="2FA3CC"/>
        </a:solidFill>
        <a:ln w="12700" cap="flat" cmpd="sng" algn="ctr">
          <a:solidFill>
            <a:srgbClr val="2FA3CC"/>
          </a:solidFill>
          <a:prstDash val="solid"/>
          <a:miter lim="800000"/>
        </a:ln>
        <a:effectLst/>
      </dsp:spPr>
      <dsp:style>
        <a:lnRef idx="2">
          <a:scrgbClr r="0" g="0" b="0"/>
        </a:lnRef>
        <a:fillRef idx="0">
          <a:scrgbClr r="0" g="0" b="0"/>
        </a:fillRef>
        <a:effectRef idx="0">
          <a:scrgbClr r="0" g="0" b="0"/>
        </a:effectRef>
        <a:fontRef idx="minor"/>
      </dsp:style>
    </dsp:sp>
    <dsp:sp modelId="{20E2C4C9-5720-4747-BE9A-5A03E9C46DAD}">
      <dsp:nvSpPr>
        <dsp:cNvPr id="0" name=""/>
        <dsp:cNvSpPr/>
      </dsp:nvSpPr>
      <dsp:spPr>
        <a:xfrm>
          <a:off x="536559" y="365374"/>
          <a:ext cx="6238139"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Background</a:t>
          </a:r>
          <a:endParaRPr lang="zh-CN" altLang="en-US" sz="4000" kern="1200" dirty="0">
            <a:latin typeface="Times New Roman" panose="02020603050405020304" pitchFamily="18" charset="0"/>
            <a:cs typeface="Times New Roman" panose="02020603050405020304" pitchFamily="18" charset="0"/>
          </a:endParaRPr>
        </a:p>
      </dsp:txBody>
      <dsp:txXfrm>
        <a:off x="536559" y="365374"/>
        <a:ext cx="6238139" cy="731128"/>
      </dsp:txXfrm>
    </dsp:sp>
    <dsp:sp modelId="{42F787C3-2EC2-4B71-8DE1-BAFB52A45651}">
      <dsp:nvSpPr>
        <dsp:cNvPr id="0" name=""/>
        <dsp:cNvSpPr/>
      </dsp:nvSpPr>
      <dsp:spPr>
        <a:xfrm>
          <a:off x="79603" y="273983"/>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016DB2EB-1573-410B-A6C3-85B5ED1FE0CD}">
      <dsp:nvSpPr>
        <dsp:cNvPr id="0" name=""/>
        <dsp:cNvSpPr/>
      </dsp:nvSpPr>
      <dsp:spPr>
        <a:xfrm>
          <a:off x="955732" y="1462257"/>
          <a:ext cx="5818966"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Content</a:t>
          </a:r>
          <a:endParaRPr lang="zh-CN" altLang="en-US" sz="4000" kern="1200" dirty="0">
            <a:latin typeface="Times New Roman" panose="02020603050405020304" pitchFamily="18" charset="0"/>
            <a:cs typeface="Times New Roman" panose="02020603050405020304" pitchFamily="18" charset="0"/>
          </a:endParaRPr>
        </a:p>
      </dsp:txBody>
      <dsp:txXfrm>
        <a:off x="955732" y="1462257"/>
        <a:ext cx="5818966" cy="731128"/>
      </dsp:txXfrm>
    </dsp:sp>
    <dsp:sp modelId="{737B3E85-F199-4890-AD89-785012E37906}">
      <dsp:nvSpPr>
        <dsp:cNvPr id="0" name=""/>
        <dsp:cNvSpPr/>
      </dsp:nvSpPr>
      <dsp:spPr>
        <a:xfrm>
          <a:off x="854964" y="1683862"/>
          <a:ext cx="149205" cy="326394"/>
        </a:xfrm>
        <a:prstGeom prst="ellipse">
          <a:avLst/>
        </a:prstGeom>
        <a:solidFill>
          <a:srgbClr val="2FA3CC"/>
        </a:solidFill>
        <a:ln w="6350" cap="flat" cmpd="sng" algn="ctr">
          <a:solidFill>
            <a:srgbClr val="2FA3CC"/>
          </a:solidFill>
          <a:prstDash val="solid"/>
          <a:miter lim="800000"/>
        </a:ln>
        <a:effectLst/>
      </dsp:spPr>
      <dsp:style>
        <a:lnRef idx="1">
          <a:scrgbClr r="0" g="0" b="0"/>
        </a:lnRef>
        <a:fillRef idx="1">
          <a:scrgbClr r="0" g="0" b="0"/>
        </a:fillRef>
        <a:effectRef idx="2">
          <a:scrgbClr r="0" g="0" b="0"/>
        </a:effectRef>
        <a:fontRef idx="minor"/>
      </dsp:style>
    </dsp:sp>
    <dsp:sp modelId="{6F96D954-A639-4419-AF97-2930000E6679}">
      <dsp:nvSpPr>
        <dsp:cNvPr id="0" name=""/>
        <dsp:cNvSpPr/>
      </dsp:nvSpPr>
      <dsp:spPr>
        <a:xfrm>
          <a:off x="955732" y="2559141"/>
          <a:ext cx="5818966" cy="73112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 Research Method</a:t>
          </a:r>
          <a:endParaRPr lang="zh-CN" altLang="en-US" sz="4000" kern="1200" dirty="0">
            <a:latin typeface="Times New Roman" panose="02020603050405020304" pitchFamily="18" charset="0"/>
            <a:cs typeface="Times New Roman" panose="02020603050405020304" pitchFamily="18" charset="0"/>
          </a:endParaRPr>
        </a:p>
      </dsp:txBody>
      <dsp:txXfrm>
        <a:off x="955732" y="2559141"/>
        <a:ext cx="5818966" cy="731128"/>
      </dsp:txXfrm>
    </dsp:sp>
    <dsp:sp modelId="{50717242-5E4F-4F12-A7B9-BD10ADC21DFB}">
      <dsp:nvSpPr>
        <dsp:cNvPr id="0" name=""/>
        <dsp:cNvSpPr/>
      </dsp:nvSpPr>
      <dsp:spPr>
        <a:xfrm>
          <a:off x="498776" y="2467750"/>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FA896CC3-8839-491A-A8A0-7D2AD4747733}">
      <dsp:nvSpPr>
        <dsp:cNvPr id="0" name=""/>
        <dsp:cNvSpPr/>
      </dsp:nvSpPr>
      <dsp:spPr>
        <a:xfrm>
          <a:off x="536559" y="3656024"/>
          <a:ext cx="6238139" cy="731128"/>
        </a:xfrm>
        <a:prstGeom prst="rect">
          <a:avLst/>
        </a:prstGeom>
        <a:solidFill>
          <a:srgbClr val="06EEF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0334" tIns="101600" rIns="101600" bIns="101600" numCol="1" spcCol="1270" anchor="ctr" anchorCtr="0">
          <a:noAutofit/>
        </a:bodyPr>
        <a:lstStyle/>
        <a:p>
          <a:pPr marL="0" lvl="0" indent="0" algn="l" defTabSz="1778000">
            <a:lnSpc>
              <a:spcPct val="90000"/>
            </a:lnSpc>
            <a:spcBef>
              <a:spcPct val="0"/>
            </a:spcBef>
            <a:spcAft>
              <a:spcPct val="35000"/>
            </a:spcAft>
            <a:buNone/>
          </a:pPr>
          <a:r>
            <a:rPr lang="en-US" altLang="en-US" sz="4000" kern="1200" dirty="0">
              <a:latin typeface="Times New Roman" panose="02020603050405020304" pitchFamily="18" charset="0"/>
              <a:cs typeface="Times New Roman" panose="02020603050405020304" pitchFamily="18" charset="0"/>
            </a:rPr>
            <a:t>Experiments</a:t>
          </a:r>
          <a:endParaRPr lang="zh-CN" altLang="en-US" sz="4000" kern="1200" dirty="0">
            <a:latin typeface="Times New Roman" panose="02020603050405020304" pitchFamily="18" charset="0"/>
            <a:cs typeface="Times New Roman" panose="02020603050405020304" pitchFamily="18" charset="0"/>
          </a:endParaRPr>
        </a:p>
      </dsp:txBody>
      <dsp:txXfrm>
        <a:off x="536559" y="3656024"/>
        <a:ext cx="6238139" cy="731128"/>
      </dsp:txXfrm>
    </dsp:sp>
    <dsp:sp modelId="{3DBB21E5-C641-4FA2-A6B2-07D5C67F6C74}">
      <dsp:nvSpPr>
        <dsp:cNvPr id="0" name=""/>
        <dsp:cNvSpPr/>
      </dsp:nvSpPr>
      <dsp:spPr>
        <a:xfrm>
          <a:off x="79603" y="3564633"/>
          <a:ext cx="913911" cy="913911"/>
        </a:xfrm>
        <a:prstGeom prst="ellipse">
          <a:avLst/>
        </a:prstGeom>
        <a:solidFill>
          <a:srgbClr val="2FA3CC"/>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ltLang="zh-CN"/>
          </a:p>
        </p:txBody>
      </p:sp>
      <p:sp>
        <p:nvSpPr>
          <p:cNvPr id="1218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ltLang="zh-CN"/>
          </a:p>
        </p:txBody>
      </p:sp>
      <p:sp>
        <p:nvSpPr>
          <p:cNvPr id="1218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ltLang="zh-CN"/>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DFB6D66-3CAC-4D56-AFD6-0276BE0E3651}"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FB6D66-3CAC-4D56-AFD6-0276BE0E3651}" type="slidenum">
              <a:rPr lang="en-US" altLang="zh-CN"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对应第一个问题：跟踪失败</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14</a:t>
            </a:fld>
            <a:endParaRPr lang="en-US" altLang="zh-CN"/>
          </a:p>
        </p:txBody>
      </p:sp>
    </p:spTree>
    <p:extLst>
      <p:ext uri="{BB962C8B-B14F-4D97-AF65-F5344CB8AC3E}">
        <p14:creationId xmlns:p14="http://schemas.microsoft.com/office/powerpoint/2010/main" val="416127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对应第二个问题：粒子权重衰减严重</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15</a:t>
            </a:fld>
            <a:endParaRPr lang="en-US" altLang="zh-CN"/>
          </a:p>
        </p:txBody>
      </p:sp>
    </p:spTree>
    <p:extLst>
      <p:ext uri="{BB962C8B-B14F-4D97-AF65-F5344CB8AC3E}">
        <p14:creationId xmlns:p14="http://schemas.microsoft.com/office/powerpoint/2010/main" val="3058589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对应第三个问题：</a:t>
            </a:r>
            <a:r>
              <a:rPr lang="en-US" altLang="zh-CN" dirty="0"/>
              <a:t>3D</a:t>
            </a:r>
            <a:r>
              <a:rPr lang="zh-CN" altLang="en-US" dirty="0"/>
              <a:t>似然的设置</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16</a:t>
            </a:fld>
            <a:endParaRPr lang="en-US" altLang="zh-CN"/>
          </a:p>
        </p:txBody>
      </p:sp>
    </p:spTree>
    <p:extLst>
      <p:ext uri="{BB962C8B-B14F-4D97-AF65-F5344CB8AC3E}">
        <p14:creationId xmlns:p14="http://schemas.microsoft.com/office/powerpoint/2010/main" val="2786347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简单说粒子朝着音频检测的角度方向移动</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17</a:t>
            </a:fld>
            <a:endParaRPr lang="en-US" altLang="zh-CN"/>
          </a:p>
        </p:txBody>
      </p:sp>
    </p:spTree>
    <p:extLst>
      <p:ext uri="{BB962C8B-B14F-4D97-AF65-F5344CB8AC3E}">
        <p14:creationId xmlns:p14="http://schemas.microsoft.com/office/powerpoint/2010/main" val="185935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简单说粒子朝着全局最优粒子的方向移动</a:t>
            </a:r>
          </a:p>
          <a:p>
            <a:endParaRPr lang="zh-CN" altLang="en-US" dirty="0"/>
          </a:p>
        </p:txBody>
      </p:sp>
      <p:sp>
        <p:nvSpPr>
          <p:cNvPr id="4" name="灯片编号占位符 3"/>
          <p:cNvSpPr>
            <a:spLocks noGrp="1"/>
          </p:cNvSpPr>
          <p:nvPr>
            <p:ph type="sldNum" sz="quarter" idx="5"/>
          </p:nvPr>
        </p:nvSpPr>
        <p:spPr/>
        <p:txBody>
          <a:bodyPr/>
          <a:lstStyle/>
          <a:p>
            <a:fld id="{3DFB6D66-3CAC-4D56-AFD6-0276BE0E3651}" type="slidenum">
              <a:rPr lang="en-US" altLang="zh-CN" smtClean="0"/>
              <a:t>18</a:t>
            </a:fld>
            <a:endParaRPr lang="en-US" altLang="zh-CN"/>
          </a:p>
        </p:txBody>
      </p:sp>
    </p:spTree>
    <p:extLst>
      <p:ext uri="{BB962C8B-B14F-4D97-AF65-F5344CB8AC3E}">
        <p14:creationId xmlns:p14="http://schemas.microsoft.com/office/powerpoint/2010/main" val="2822867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人脸检测和自适应颜色直方图匹配估计说话人在图像平面的尺寸，利用先验尺寸和摄像机投影模型估计距离</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19</a:t>
            </a:fld>
            <a:endParaRPr lang="en-US" altLang="zh-CN"/>
          </a:p>
        </p:txBody>
      </p:sp>
    </p:spTree>
    <p:extLst>
      <p:ext uri="{BB962C8B-B14F-4D97-AF65-F5344CB8AC3E}">
        <p14:creationId xmlns:p14="http://schemas.microsoft.com/office/powerpoint/2010/main" val="340171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粒子似然等于距离似然与角度似然的乘积；说话人状态估计以及粒子重采样的条件</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20</a:t>
            </a:fld>
            <a:endParaRPr lang="en-US" altLang="zh-CN"/>
          </a:p>
        </p:txBody>
      </p:sp>
    </p:spTree>
    <p:extLst>
      <p:ext uri="{BB962C8B-B14F-4D97-AF65-F5344CB8AC3E}">
        <p14:creationId xmlns:p14="http://schemas.microsoft.com/office/powerpoint/2010/main" val="4217048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实验使用的数据集</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22</a:t>
            </a:fld>
            <a:endParaRPr lang="en-US" altLang="zh-CN"/>
          </a:p>
        </p:txBody>
      </p:sp>
    </p:spTree>
    <p:extLst>
      <p:ext uri="{BB962C8B-B14F-4D97-AF65-F5344CB8AC3E}">
        <p14:creationId xmlns:p14="http://schemas.microsoft.com/office/powerpoint/2010/main" val="2871626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实验中间结果</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23</a:t>
            </a:fld>
            <a:endParaRPr lang="en-US" altLang="zh-CN"/>
          </a:p>
        </p:txBody>
      </p:sp>
    </p:spTree>
    <p:extLst>
      <p:ext uri="{BB962C8B-B14F-4D97-AF65-F5344CB8AC3E}">
        <p14:creationId xmlns:p14="http://schemas.microsoft.com/office/powerpoint/2010/main" val="1305591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部分结果</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24</a:t>
            </a:fld>
            <a:endParaRPr lang="en-US" altLang="zh-CN"/>
          </a:p>
        </p:txBody>
      </p:sp>
    </p:spTree>
    <p:extLst>
      <p:ext uri="{BB962C8B-B14F-4D97-AF65-F5344CB8AC3E}">
        <p14:creationId xmlns:p14="http://schemas.microsoft.com/office/powerpoint/2010/main" val="5554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视听融合的说话人跟踪旨在利用音视频信号各自的优点以提高跟踪的精度和鲁棒性</a:t>
            </a:r>
          </a:p>
          <a:p>
            <a:endParaRPr lang="zh-CN" altLang="en-US" dirty="0"/>
          </a:p>
        </p:txBody>
      </p:sp>
      <p:sp>
        <p:nvSpPr>
          <p:cNvPr id="4" name="灯片编号占位符 3"/>
          <p:cNvSpPr>
            <a:spLocks noGrp="1"/>
          </p:cNvSpPr>
          <p:nvPr>
            <p:ph type="sldNum" sz="quarter" idx="5"/>
          </p:nvPr>
        </p:nvSpPr>
        <p:spPr/>
        <p:txBody>
          <a:bodyPr/>
          <a:lstStyle/>
          <a:p>
            <a:fld id="{3DFB6D66-3CAC-4D56-AFD6-0276BE0E3651}" type="slidenum">
              <a:rPr lang="en-US" altLang="zh-CN" smtClean="0"/>
              <a:t>4</a:t>
            </a:fld>
            <a:endParaRPr lang="en-US" altLang="zh-CN"/>
          </a:p>
        </p:txBody>
      </p:sp>
    </p:spTree>
    <p:extLst>
      <p:ext uri="{BB962C8B-B14F-4D97-AF65-F5344CB8AC3E}">
        <p14:creationId xmlns:p14="http://schemas.microsoft.com/office/powerpoint/2010/main" val="300131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应用：视频会议；送餐机器人；安全监控；智能导购机器人等</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5</a:t>
            </a:fld>
            <a:endParaRPr lang="en-US" altLang="zh-CN"/>
          </a:p>
        </p:txBody>
      </p:sp>
    </p:spTree>
    <p:extLst>
      <p:ext uri="{BB962C8B-B14F-4D97-AF65-F5344CB8AC3E}">
        <p14:creationId xmlns:p14="http://schemas.microsoft.com/office/powerpoint/2010/main" val="335441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难点：音视频模态异质性；噪声、混响；消失、遮挡等</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6</a:t>
            </a:fld>
            <a:endParaRPr lang="en-US" altLang="zh-CN"/>
          </a:p>
        </p:txBody>
      </p:sp>
    </p:spTree>
    <p:extLst>
      <p:ext uri="{BB962C8B-B14F-4D97-AF65-F5344CB8AC3E}">
        <p14:creationId xmlns:p14="http://schemas.microsoft.com/office/powerpoint/2010/main" val="397280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音频定位方法主要有基于到达时间差的方法、基于波束形成的方法和基于高分辨率谱估计的方法；基于视频的目标跟踪方法主要可以分成生成式的目标跟踪方法和判别式的目标跟踪方法；跟踪框架主要是基于贝叶斯滤波的框架，主要有卡尔曼滤波方法、扩展卡尔曼滤波方法和粒子滤波方法</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7</a:t>
            </a:fld>
            <a:endParaRPr lang="en-US" altLang="zh-CN"/>
          </a:p>
        </p:txBody>
      </p:sp>
    </p:spTree>
    <p:extLst>
      <p:ext uri="{BB962C8B-B14F-4D97-AF65-F5344CB8AC3E}">
        <p14:creationId xmlns:p14="http://schemas.microsoft.com/office/powerpoint/2010/main" val="294211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多模态融合方法主要有早期融合、后期融合、混合融合。各有优劣</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8</a:t>
            </a:fld>
            <a:endParaRPr lang="en-US" altLang="zh-CN"/>
          </a:p>
        </p:txBody>
      </p:sp>
    </p:spTree>
    <p:extLst>
      <p:ext uri="{BB962C8B-B14F-4D97-AF65-F5344CB8AC3E}">
        <p14:creationId xmlns:p14="http://schemas.microsoft.com/office/powerpoint/2010/main" val="69392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音视频融合方法举例：互补性、冗余性、相互辅助性</a:t>
            </a:r>
            <a:endParaRPr lang="en-US" altLang="zh-CN" dirty="0"/>
          </a:p>
        </p:txBody>
      </p:sp>
      <p:sp>
        <p:nvSpPr>
          <p:cNvPr id="4" name="灯片编号占位符 3"/>
          <p:cNvSpPr>
            <a:spLocks noGrp="1"/>
          </p:cNvSpPr>
          <p:nvPr>
            <p:ph type="sldNum" sz="quarter" idx="5"/>
          </p:nvPr>
        </p:nvSpPr>
        <p:spPr/>
        <p:txBody>
          <a:bodyPr/>
          <a:lstStyle/>
          <a:p>
            <a:fld id="{3DFB6D66-3CAC-4D56-AFD6-0276BE0E3651}" type="slidenum">
              <a:rPr lang="en-US" altLang="zh-CN" smtClean="0"/>
              <a:t>9</a:t>
            </a:fld>
            <a:endParaRPr lang="en-US" altLang="zh-CN"/>
          </a:p>
        </p:txBody>
      </p:sp>
    </p:spTree>
    <p:extLst>
      <p:ext uri="{BB962C8B-B14F-4D97-AF65-F5344CB8AC3E}">
        <p14:creationId xmlns:p14="http://schemas.microsoft.com/office/powerpoint/2010/main" val="1784970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研究内容有三点：跟踪失败的恢复；粒子权重的退化；粒子</a:t>
            </a:r>
            <a:r>
              <a:rPr lang="en-US" altLang="zh-CN" dirty="0"/>
              <a:t>3D</a:t>
            </a:r>
            <a:r>
              <a:rPr lang="zh-CN" altLang="en-US" dirty="0"/>
              <a:t>似然函数的设置</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11</a:t>
            </a:fld>
            <a:endParaRPr lang="en-US" altLang="zh-CN"/>
          </a:p>
        </p:txBody>
      </p:sp>
    </p:spTree>
    <p:extLst>
      <p:ext uri="{BB962C8B-B14F-4D97-AF65-F5344CB8AC3E}">
        <p14:creationId xmlns:p14="http://schemas.microsoft.com/office/powerpoint/2010/main" val="290349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整体流程图，三个部分分别主要解决前述对应的三个问题</a:t>
            </a:r>
          </a:p>
        </p:txBody>
      </p:sp>
      <p:sp>
        <p:nvSpPr>
          <p:cNvPr id="4" name="灯片编号占位符 3"/>
          <p:cNvSpPr>
            <a:spLocks noGrp="1"/>
          </p:cNvSpPr>
          <p:nvPr>
            <p:ph type="sldNum" sz="quarter" idx="5"/>
          </p:nvPr>
        </p:nvSpPr>
        <p:spPr/>
        <p:txBody>
          <a:bodyPr/>
          <a:lstStyle/>
          <a:p>
            <a:fld id="{3DFB6D66-3CAC-4D56-AFD6-0276BE0E3651}" type="slidenum">
              <a:rPr lang="en-US" altLang="zh-CN" smtClean="0"/>
              <a:t>13</a:t>
            </a:fld>
            <a:endParaRPr lang="en-US" altLang="zh-CN"/>
          </a:p>
        </p:txBody>
      </p:sp>
    </p:spTree>
    <p:extLst>
      <p:ext uri="{BB962C8B-B14F-4D97-AF65-F5344CB8AC3E}">
        <p14:creationId xmlns:p14="http://schemas.microsoft.com/office/powerpoint/2010/main" val="1284889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subTitle" sz="quarter" idx="1"/>
          </p:nvPr>
        </p:nvSpPr>
        <p:spPr>
          <a:xfrm>
            <a:off x="250825" y="4365625"/>
            <a:ext cx="3375025" cy="2159000"/>
          </a:xfrm>
          <a:solidFill>
            <a:schemeClr val="bg1">
              <a:alpha val="50000"/>
            </a:schemeClr>
          </a:solidFill>
          <a:extLst>
            <a:ext uri="{91240B29-F687-4F45-9708-019B960494DF}">
              <a14:hiddenLine xmlns:a14="http://schemas.microsoft.com/office/drawing/2010/main" w="76200">
                <a:solidFill>
                  <a:schemeClr val="bg1"/>
                </a:solidFill>
                <a:miter lim="800000"/>
                <a:headEnd/>
                <a:tailEnd/>
              </a14:hiddenLine>
            </a:ext>
          </a:extLst>
        </p:spPr>
        <p:txBody>
          <a:bodyPr anchor="ctr"/>
          <a:lstStyle>
            <a:lvl1pPr marL="0" indent="0" algn="ctr">
              <a:buFont typeface="Wingdings" panose="05000000000000000000" pitchFamily="2" charset="2"/>
              <a:buNone/>
              <a:defRPr/>
            </a:lvl1pPr>
          </a:lstStyle>
          <a:p>
            <a:pPr lvl="0"/>
            <a:r>
              <a:rPr lang="zh-CN" altLang="en-US" noProof="0"/>
              <a:t>单击此处编辑母版副标题样式</a:t>
            </a:r>
          </a:p>
        </p:txBody>
      </p:sp>
      <p:sp>
        <p:nvSpPr>
          <p:cNvPr id="5123" name="Rectangle 3"/>
          <p:cNvSpPr>
            <a:spLocks noGrp="1" noChangeArrowheads="1"/>
          </p:cNvSpPr>
          <p:nvPr>
            <p:ph type="ctrTitle" sz="quarter"/>
          </p:nvPr>
        </p:nvSpPr>
        <p:spPr>
          <a:xfrm>
            <a:off x="2700338" y="188913"/>
            <a:ext cx="6264275" cy="2376487"/>
          </a:xfrm>
          <a:solidFill>
            <a:schemeClr val="bg1">
              <a:alpha val="50000"/>
            </a:schemeClr>
          </a:solidFill>
          <a:extLst>
            <a:ext uri="{91240B29-F687-4F45-9708-019B960494DF}">
              <a14:hiddenLine xmlns:a14="http://schemas.microsoft.com/office/drawing/2010/main" w="76200">
                <a:solidFill>
                  <a:schemeClr val="bg1"/>
                </a:solidFill>
                <a:miter lim="800000"/>
                <a:headEnd/>
                <a:tailEnd/>
              </a14:hiddenLine>
            </a:ext>
          </a:extLst>
        </p:spPr>
        <p:txBody>
          <a:bodyPr/>
          <a:lstStyle>
            <a:lvl1pPr>
              <a:defRPr sz="5400"/>
            </a:lvl1pPr>
          </a:lstStyle>
          <a:p>
            <a:pPr lvl="0"/>
            <a:r>
              <a:rPr lang="zh-CN" altLang="en-US" noProof="0"/>
              <a:t>单击此处编辑母版标题样式</a:t>
            </a:r>
          </a:p>
        </p:txBody>
      </p:sp>
      <p:sp>
        <p:nvSpPr>
          <p:cNvPr id="2" name="灯片编号占位符 1">
            <a:extLst>
              <a:ext uri="{FF2B5EF4-FFF2-40B4-BE49-F238E27FC236}">
                <a16:creationId xmlns:a16="http://schemas.microsoft.com/office/drawing/2014/main" id="{ED348236-B93B-42BE-B55C-8D0ED78F9C33}"/>
              </a:ext>
            </a:extLst>
          </p:cNvPr>
          <p:cNvSpPr>
            <a:spLocks noGrp="1"/>
          </p:cNvSpPr>
          <p:nvPr>
            <p:ph type="sldNum" sz="quarter" idx="10"/>
          </p:nvPr>
        </p:nvSpPr>
        <p:spPr>
          <a:xfrm>
            <a:off x="6457950" y="6356350"/>
            <a:ext cx="2057400" cy="365125"/>
          </a:xfrm>
          <a:prstGeom prst="rect">
            <a:avLst/>
          </a:prstGeom>
        </p:spPr>
        <p:txBody>
          <a:bodyPr/>
          <a:lstStyle/>
          <a:p>
            <a:fld id="{CB1B5535-0AE8-4FF7-94C2-E3A246D42402}" type="slidenum">
              <a:rPr lang="zh-CN" altLang="en-US" smtClean="0"/>
              <a:t>‹#›</a:t>
            </a:fld>
            <a:endParaRPr lang="zh-CN" alt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2588" y="188913"/>
            <a:ext cx="2160587" cy="6335712"/>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250825" y="188913"/>
            <a:ext cx="6329363" cy="6335712"/>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800">
                <a:latin typeface="华文新魏" panose="02010800040101010101" pitchFamily="2" charset="-122"/>
                <a:ea typeface="华文新魏" panose="02010800040101010101" pitchFamily="2" charset="-122"/>
              </a:defRPr>
            </a:lvl1pPr>
          </a:lstStyle>
          <a:p>
            <a:r>
              <a:rPr lang="zh-CN" altLang="en-US" dirty="0"/>
              <a:t>单击此处编辑母版标题样式</a:t>
            </a:r>
          </a:p>
        </p:txBody>
      </p:sp>
      <p:sp>
        <p:nvSpPr>
          <p:cNvPr id="3" name="内容占位符 2"/>
          <p:cNvSpPr>
            <a:spLocks noGrp="1"/>
          </p:cNvSpPr>
          <p:nvPr>
            <p:ph idx="1" hasCustomPrompt="1"/>
          </p:nvPr>
        </p:nvSpPr>
        <p:spPr/>
        <p:txBody>
          <a:bodyPr/>
          <a:lstStyle>
            <a:lvl1pPr>
              <a:defRPr sz="2800"/>
            </a:lvl1pPr>
            <a:lvl2pPr>
              <a:defRPr sz="2400"/>
            </a:lvl2pPr>
            <a:lvl3pPr>
              <a:defRPr sz="2000"/>
            </a:lvl3pPr>
            <a:lvl4pPr>
              <a:defRPr sz="1800"/>
            </a:lvl4pPr>
            <a:lvl5pPr>
              <a:defRPr sz="18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灯片编号占位符 3">
            <a:extLst>
              <a:ext uri="{FF2B5EF4-FFF2-40B4-BE49-F238E27FC236}">
                <a16:creationId xmlns:a16="http://schemas.microsoft.com/office/drawing/2014/main" id="{AD0D9EE6-92DD-4C50-9A34-449903866371}"/>
              </a:ext>
            </a:extLst>
          </p:cNvPr>
          <p:cNvSpPr>
            <a:spLocks noGrp="1"/>
          </p:cNvSpPr>
          <p:nvPr>
            <p:ph type="sldNum" sz="quarter" idx="10"/>
          </p:nvPr>
        </p:nvSpPr>
        <p:spPr>
          <a:xfrm>
            <a:off x="6810262" y="150812"/>
            <a:ext cx="2057400" cy="365125"/>
          </a:xfrm>
          <a:prstGeom prst="rect">
            <a:avLst/>
          </a:prstGeom>
        </p:spPr>
        <p:txBody>
          <a:bodyPr/>
          <a:lstStyle>
            <a:lvl1pPr>
              <a:defRPr sz="1600">
                <a:solidFill>
                  <a:srgbClr val="0070C0"/>
                </a:solidFill>
              </a:defRPr>
            </a:lvl1pPr>
          </a:lstStyle>
          <a:p>
            <a:fld id="{CB1B5535-0AE8-4FF7-94C2-E3A246D42402}" type="slidenum">
              <a:rPr lang="zh-CN" altLang="en-US" smtClean="0"/>
              <a:pPr/>
              <a:t>‹#›</a:t>
            </a:fld>
            <a:endParaRPr lang="zh-CN" alt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灯片编号占位符 3">
            <a:extLst>
              <a:ext uri="{FF2B5EF4-FFF2-40B4-BE49-F238E27FC236}">
                <a16:creationId xmlns:a16="http://schemas.microsoft.com/office/drawing/2014/main" id="{AC5C1100-932C-49EA-85D9-0200A12FE125}"/>
              </a:ext>
            </a:extLst>
          </p:cNvPr>
          <p:cNvSpPr>
            <a:spLocks noGrp="1"/>
          </p:cNvSpPr>
          <p:nvPr>
            <p:ph type="sldNum" sz="quarter" idx="10"/>
          </p:nvPr>
        </p:nvSpPr>
        <p:spPr>
          <a:xfrm>
            <a:off x="6457950" y="6356350"/>
            <a:ext cx="2057400" cy="365125"/>
          </a:xfrm>
          <a:prstGeom prst="rect">
            <a:avLst/>
          </a:prstGeom>
        </p:spPr>
        <p:txBody>
          <a:bodyPr/>
          <a:lstStyle/>
          <a:p>
            <a:fld id="{CB1B5535-0AE8-4FF7-94C2-E3A246D42402}" type="slidenum">
              <a:rPr lang="zh-CN" altLang="en-US" smtClean="0"/>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250825" y="1268413"/>
            <a:ext cx="4244975" cy="52562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268413"/>
            <a:ext cx="4244975" cy="52562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a:extLst>
              <a:ext uri="{FF2B5EF4-FFF2-40B4-BE49-F238E27FC236}">
                <a16:creationId xmlns:a16="http://schemas.microsoft.com/office/drawing/2014/main" id="{2880726A-5DEE-4731-A25E-3EB21E0BA94F}"/>
              </a:ext>
            </a:extLst>
          </p:cNvPr>
          <p:cNvSpPr>
            <a:spLocks noGrp="1"/>
          </p:cNvSpPr>
          <p:nvPr>
            <p:ph type="sldNum" sz="quarter" idx="10"/>
          </p:nvPr>
        </p:nvSpPr>
        <p:spPr>
          <a:xfrm>
            <a:off x="6457950" y="6356350"/>
            <a:ext cx="2057400" cy="365125"/>
          </a:xfrm>
          <a:prstGeom prst="rect">
            <a:avLst/>
          </a:prstGeom>
        </p:spPr>
        <p:txBody>
          <a:bodyPr/>
          <a:lstStyle/>
          <a:p>
            <a:fld id="{CB1B5535-0AE8-4FF7-94C2-E3A246D42402}" type="slidenum">
              <a:rPr lang="zh-CN" altLang="en-US" smtClean="0"/>
              <a:t>‹#›</a:t>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0" y="2505075"/>
            <a:ext cx="38877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16013" y="188913"/>
            <a:ext cx="777716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endParaRPr lang="zh-CN" altLang="zh-CN"/>
          </a:p>
        </p:txBody>
      </p:sp>
      <p:sp>
        <p:nvSpPr>
          <p:cNvPr id="4099" name="Rectangle 3"/>
          <p:cNvSpPr>
            <a:spLocks noGrp="1" noChangeArrowheads="1"/>
          </p:cNvSpPr>
          <p:nvPr>
            <p:ph type="body" idx="1"/>
          </p:nvPr>
        </p:nvSpPr>
        <p:spPr bwMode="auto">
          <a:xfrm>
            <a:off x="250825" y="1268413"/>
            <a:ext cx="864235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灯片编号占位符 2">
            <a:extLst>
              <a:ext uri="{FF2B5EF4-FFF2-40B4-BE49-F238E27FC236}">
                <a16:creationId xmlns:a16="http://schemas.microsoft.com/office/drawing/2014/main" id="{0593921C-5926-4451-A16F-951446023AC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B5535-0AE8-4FF7-94C2-E3A246D4240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hdr="0" dt="0"/>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panose="020B0604020202020204" pitchFamily="34" charset="0"/>
          <a:ea typeface="楷体_GB2312" pitchFamily="49" charset="-122"/>
        </a:defRPr>
      </a:lvl2pPr>
      <a:lvl3pPr algn="ctr" rtl="0" eaLnBrk="1" fontAlgn="base" hangingPunct="1">
        <a:spcBef>
          <a:spcPct val="0"/>
        </a:spcBef>
        <a:spcAft>
          <a:spcPct val="0"/>
        </a:spcAft>
        <a:defRPr sz="3600">
          <a:solidFill>
            <a:schemeClr val="tx1"/>
          </a:solidFill>
          <a:latin typeface="Arial" panose="020B0604020202020204" pitchFamily="34" charset="0"/>
          <a:ea typeface="楷体_GB2312" pitchFamily="49" charset="-122"/>
        </a:defRPr>
      </a:lvl3pPr>
      <a:lvl4pPr algn="ctr" rtl="0" eaLnBrk="1" fontAlgn="base" hangingPunct="1">
        <a:spcBef>
          <a:spcPct val="0"/>
        </a:spcBef>
        <a:spcAft>
          <a:spcPct val="0"/>
        </a:spcAft>
        <a:defRPr sz="3600">
          <a:solidFill>
            <a:schemeClr val="tx1"/>
          </a:solidFill>
          <a:latin typeface="Arial" panose="020B0604020202020204" pitchFamily="34" charset="0"/>
          <a:ea typeface="楷体_GB2312" pitchFamily="49" charset="-122"/>
        </a:defRPr>
      </a:lvl4pPr>
      <a:lvl5pPr algn="ctr" rtl="0" eaLnBrk="1" fontAlgn="base" hangingPunct="1">
        <a:spcBef>
          <a:spcPct val="0"/>
        </a:spcBef>
        <a:spcAft>
          <a:spcPct val="0"/>
        </a:spcAft>
        <a:defRPr sz="3600">
          <a:solidFill>
            <a:schemeClr val="tx1"/>
          </a:solidFill>
          <a:latin typeface="Arial" panose="020B0604020202020204" pitchFamily="34" charset="0"/>
          <a:ea typeface="楷体_GB2312" pitchFamily="49" charset="-122"/>
        </a:defRPr>
      </a:lvl5pPr>
      <a:lvl6pPr marL="457200" algn="ctr" rtl="0" eaLnBrk="1" fontAlgn="base" hangingPunct="1">
        <a:spcBef>
          <a:spcPct val="0"/>
        </a:spcBef>
        <a:spcAft>
          <a:spcPct val="0"/>
        </a:spcAft>
        <a:defRPr sz="3600">
          <a:solidFill>
            <a:schemeClr val="tx1"/>
          </a:solidFill>
          <a:latin typeface="Arial" panose="020B0604020202020204" pitchFamily="34" charset="0"/>
          <a:ea typeface="楷体_GB2312" pitchFamily="49" charset="-122"/>
        </a:defRPr>
      </a:lvl6pPr>
      <a:lvl7pPr marL="914400" algn="ctr" rtl="0" eaLnBrk="1" fontAlgn="base" hangingPunct="1">
        <a:spcBef>
          <a:spcPct val="0"/>
        </a:spcBef>
        <a:spcAft>
          <a:spcPct val="0"/>
        </a:spcAft>
        <a:defRPr sz="3600">
          <a:solidFill>
            <a:schemeClr val="tx1"/>
          </a:solidFill>
          <a:latin typeface="Arial" panose="020B0604020202020204" pitchFamily="34" charset="0"/>
          <a:ea typeface="楷体_GB2312" pitchFamily="49" charset="-122"/>
        </a:defRPr>
      </a:lvl7pPr>
      <a:lvl8pPr marL="1371600" algn="ctr" rtl="0" eaLnBrk="1" fontAlgn="base" hangingPunct="1">
        <a:spcBef>
          <a:spcPct val="0"/>
        </a:spcBef>
        <a:spcAft>
          <a:spcPct val="0"/>
        </a:spcAft>
        <a:defRPr sz="3600">
          <a:solidFill>
            <a:schemeClr val="tx1"/>
          </a:solidFill>
          <a:latin typeface="Arial" panose="020B0604020202020204" pitchFamily="34" charset="0"/>
          <a:ea typeface="楷体_GB2312" pitchFamily="49" charset="-122"/>
        </a:defRPr>
      </a:lvl8pPr>
      <a:lvl9pPr marL="1828800" algn="ctr" rtl="0" eaLnBrk="1" fontAlgn="base" hangingPunct="1">
        <a:spcBef>
          <a:spcPct val="0"/>
        </a:spcBef>
        <a:spcAft>
          <a:spcPct val="0"/>
        </a:spcAft>
        <a:defRPr sz="3600">
          <a:solidFill>
            <a:schemeClr val="tx1"/>
          </a:solidFill>
          <a:latin typeface="Arial" panose="020B0604020202020204" pitchFamily="34" charset="0"/>
          <a:ea typeface="楷体_GB2312" pitchFamily="49" charset="-122"/>
        </a:defRPr>
      </a:lvl9pPr>
    </p:titleStyle>
    <p:body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0000"/>
        <a:buFont typeface="Wingdings" panose="05000000000000000000" pitchFamily="2" charset="2"/>
        <a:buChar char="l"/>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hlink"/>
        </a:buClr>
        <a:buSzPct val="7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folHlink"/>
        </a:buClr>
        <a:buSzPct val="70000"/>
        <a:buFont typeface="Wingdings" panose="05000000000000000000" pitchFamily="2" charset="2"/>
        <a:buChar char="l"/>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hlink"/>
        </a:buClr>
        <a:buSzPct val="7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94000"/>
            <a:lum/>
          </a:blip>
          <a:srcRect/>
          <a:stretch>
            <a:fillRect/>
          </a:stretch>
        </a:blipFill>
        <a:effectLst/>
      </p:bgPr>
    </p:bg>
    <p:spTree>
      <p:nvGrpSpPr>
        <p:cNvPr id="1" name=""/>
        <p:cNvGrpSpPr/>
        <p:nvPr/>
      </p:nvGrpSpPr>
      <p:grpSpPr>
        <a:xfrm>
          <a:off x="0" y="0"/>
          <a:ext cx="0" cy="0"/>
          <a:chOff x="0" y="0"/>
          <a:chExt cx="0" cy="0"/>
        </a:xfrm>
      </p:grpSpPr>
      <p:sp>
        <p:nvSpPr>
          <p:cNvPr id="6" name="标题 2">
            <a:extLst>
              <a:ext uri="{FF2B5EF4-FFF2-40B4-BE49-F238E27FC236}">
                <a16:creationId xmlns:a16="http://schemas.microsoft.com/office/drawing/2014/main" id="{DE979AF4-944A-47D3-A38B-8D4402126B0B}"/>
              </a:ext>
            </a:extLst>
          </p:cNvPr>
          <p:cNvSpPr>
            <a:spLocks noGrp="1"/>
          </p:cNvSpPr>
          <p:nvPr/>
        </p:nvSpPr>
        <p:spPr>
          <a:xfrm>
            <a:off x="3275856" y="908720"/>
            <a:ext cx="5760640" cy="1944216"/>
          </a:xfrm>
          <a:prstGeom prst="rect">
            <a:avLst/>
          </a:prstGeom>
          <a:solidFill>
            <a:schemeClr val="bg1">
              <a:alpha val="80000"/>
            </a:schemeClr>
          </a:solidFill>
          <a:ln w="76200">
            <a:noFill/>
            <a:miter lim="800000"/>
          </a:ln>
        </p:spPr>
        <p:txBody>
          <a:bodyPr vert="horz" wrap="square" lIns="91440" tIns="45720" rIns="91440" bIns="45720" numCol="1" anchor="ctr" anchorCtr="0" compatLnSpc="1"/>
          <a:lstStyle>
            <a:lvl1pPr algn="ctr" rtl="0" eaLnBrk="1" fontAlgn="base" hangingPunct="1">
              <a:spcBef>
                <a:spcPct val="0"/>
              </a:spcBef>
              <a:spcAft>
                <a:spcPct val="0"/>
              </a:spcAft>
              <a:defRPr sz="54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Franklin Gothic Medium" panose="020B0603020102020204" pitchFamily="34" charset="0"/>
                <a:ea typeface="微软雅黑" panose="020B0503020204020204" pitchFamily="34" charset="-122"/>
              </a:defRPr>
            </a:lvl2pPr>
            <a:lvl3pPr algn="ctr" rtl="0" eaLnBrk="1" fontAlgn="base" hangingPunct="1">
              <a:spcBef>
                <a:spcPct val="0"/>
              </a:spcBef>
              <a:spcAft>
                <a:spcPct val="0"/>
              </a:spcAft>
              <a:defRPr sz="3600">
                <a:solidFill>
                  <a:schemeClr val="tx1"/>
                </a:solidFill>
                <a:latin typeface="Franklin Gothic Medium" panose="020B0603020102020204" pitchFamily="34" charset="0"/>
                <a:ea typeface="微软雅黑" panose="020B0503020204020204" pitchFamily="34" charset="-122"/>
              </a:defRPr>
            </a:lvl3pPr>
            <a:lvl4pPr algn="ctr" rtl="0" eaLnBrk="1" fontAlgn="base" hangingPunct="1">
              <a:spcBef>
                <a:spcPct val="0"/>
              </a:spcBef>
              <a:spcAft>
                <a:spcPct val="0"/>
              </a:spcAft>
              <a:defRPr sz="3600">
                <a:solidFill>
                  <a:schemeClr val="tx1"/>
                </a:solidFill>
                <a:latin typeface="Franklin Gothic Medium" panose="020B0603020102020204" pitchFamily="34" charset="0"/>
                <a:ea typeface="微软雅黑" panose="020B0503020204020204" pitchFamily="34" charset="-122"/>
              </a:defRPr>
            </a:lvl4pPr>
            <a:lvl5pPr algn="ctr" rtl="0" eaLnBrk="1" fontAlgn="base" hangingPunct="1">
              <a:spcBef>
                <a:spcPct val="0"/>
              </a:spcBef>
              <a:spcAft>
                <a:spcPct val="0"/>
              </a:spcAft>
              <a:defRPr sz="3600">
                <a:solidFill>
                  <a:schemeClr val="tx1"/>
                </a:solidFill>
                <a:latin typeface="Franklin Gothic Medium" panose="020B0603020102020204" pitchFamily="34" charset="0"/>
                <a:ea typeface="微软雅黑" panose="020B0503020204020204" pitchFamily="34" charset="-122"/>
              </a:defRPr>
            </a:lvl5pPr>
            <a:lvl6pPr marL="457200" algn="ctr" rtl="0" eaLnBrk="1" fontAlgn="base" hangingPunct="1">
              <a:spcBef>
                <a:spcPct val="0"/>
              </a:spcBef>
              <a:spcAft>
                <a:spcPct val="0"/>
              </a:spcAft>
              <a:defRPr sz="3600">
                <a:solidFill>
                  <a:schemeClr val="tx1"/>
                </a:solidFill>
                <a:latin typeface="Arial" panose="020B0604020202020204" pitchFamily="34" charset="0"/>
                <a:ea typeface="楷体_GB2312" pitchFamily="49" charset="-122"/>
              </a:defRPr>
            </a:lvl6pPr>
            <a:lvl7pPr marL="914400" algn="ctr" rtl="0" eaLnBrk="1" fontAlgn="base" hangingPunct="1">
              <a:spcBef>
                <a:spcPct val="0"/>
              </a:spcBef>
              <a:spcAft>
                <a:spcPct val="0"/>
              </a:spcAft>
              <a:defRPr sz="3600">
                <a:solidFill>
                  <a:schemeClr val="tx1"/>
                </a:solidFill>
                <a:latin typeface="Arial" panose="020B0604020202020204" pitchFamily="34" charset="0"/>
                <a:ea typeface="楷体_GB2312" pitchFamily="49" charset="-122"/>
              </a:defRPr>
            </a:lvl7pPr>
            <a:lvl8pPr marL="1371600" algn="ctr" rtl="0" eaLnBrk="1" fontAlgn="base" hangingPunct="1">
              <a:spcBef>
                <a:spcPct val="0"/>
              </a:spcBef>
              <a:spcAft>
                <a:spcPct val="0"/>
              </a:spcAft>
              <a:defRPr sz="3600">
                <a:solidFill>
                  <a:schemeClr val="tx1"/>
                </a:solidFill>
                <a:latin typeface="Arial" panose="020B0604020202020204" pitchFamily="34" charset="0"/>
                <a:ea typeface="楷体_GB2312" pitchFamily="49" charset="-122"/>
              </a:defRPr>
            </a:lvl8pPr>
            <a:lvl9pPr marL="1828800" algn="ctr" rtl="0" eaLnBrk="1" fontAlgn="base" hangingPunct="1">
              <a:spcBef>
                <a:spcPct val="0"/>
              </a:spcBef>
              <a:spcAft>
                <a:spcPct val="0"/>
              </a:spcAft>
              <a:defRPr sz="3600">
                <a:solidFill>
                  <a:schemeClr val="tx1"/>
                </a:solidFill>
                <a:latin typeface="Arial" panose="020B0604020202020204" pitchFamily="34" charset="0"/>
                <a:ea typeface="楷体_GB2312" pitchFamily="49" charset="-122"/>
              </a:defRPr>
            </a:lvl9pPr>
          </a:lstStyle>
          <a:p>
            <a:r>
              <a:rPr lang="en-US" altLang="zh-CN" sz="2400" b="1" dirty="0">
                <a:ea typeface="宋体" panose="02010600030101010101" pitchFamily="2" charset="-122"/>
              </a:rPr>
              <a:t>3D Audio-Visual Speaker Tracking with </a:t>
            </a:r>
            <a:r>
              <a:rPr lang="en-US" altLang="zh-CN" sz="2400" b="1">
                <a:ea typeface="宋体" panose="02010600030101010101" pitchFamily="2" charset="-122"/>
              </a:rPr>
              <a:t>A Novel Particle </a:t>
            </a:r>
            <a:r>
              <a:rPr lang="en-US" altLang="zh-CN" sz="2400" b="1" dirty="0">
                <a:ea typeface="宋体" panose="02010600030101010101" pitchFamily="2" charset="-122"/>
              </a:rPr>
              <a:t>Filter</a:t>
            </a:r>
            <a:endParaRPr lang="zh-CN" altLang="zh-CN" sz="2400" dirty="0">
              <a:latin typeface="Times New Roman" panose="02020603050405020304" pitchFamily="18" charset="0"/>
              <a:cs typeface="Times New Roman" panose="02020603050405020304" pitchFamily="18" charset="0"/>
            </a:endParaRPr>
          </a:p>
        </p:txBody>
      </p:sp>
      <p:sp>
        <p:nvSpPr>
          <p:cNvPr id="8" name="副标题 1">
            <a:extLst>
              <a:ext uri="{FF2B5EF4-FFF2-40B4-BE49-F238E27FC236}">
                <a16:creationId xmlns:a16="http://schemas.microsoft.com/office/drawing/2014/main" id="{E3D61057-17DC-4B43-AA77-05445182F8C5}"/>
              </a:ext>
            </a:extLst>
          </p:cNvPr>
          <p:cNvSpPr txBox="1">
            <a:spLocks noChangeArrowheads="1"/>
          </p:cNvSpPr>
          <p:nvPr/>
        </p:nvSpPr>
        <p:spPr bwMode="auto">
          <a:xfrm>
            <a:off x="69243" y="4725007"/>
            <a:ext cx="4968552" cy="1800200"/>
          </a:xfrm>
          <a:prstGeom prst="rect">
            <a:avLst/>
          </a:prstGeom>
          <a:noFill/>
          <a:ln w="9525">
            <a:noFill/>
            <a:miter lim="800000"/>
          </a:ln>
          <a:effectLst/>
          <a:extLst>
            <a:ext uri="{909E8E84-426E-40DD-AFC4-6F175D3DCCD1}">
              <a14:hiddenFill xmlns:a14="http://schemas.microsoft.com/office/drawing/2010/main">
                <a:solidFill>
                  <a:srgbClr val="FFFFFF">
                    <a:alpha val="50195"/>
                  </a:srgbClr>
                </a:solidFill>
              </a14:hiddenFill>
            </a:ext>
          </a:extLst>
        </p:spPr>
        <p:txBody>
          <a:bodyPr vert="horz" wrap="square" lIns="91440" tIns="45720" rIns="91440" bIns="45720" numCol="1" anchor="ctr" anchorCtr="0" compatLnSpc="1"/>
          <a:lstStyle>
            <a:lvl1pPr marL="342900" indent="-342900" algn="l" rtl="0" eaLnBrk="1" fontAlgn="base" hangingPunct="1">
              <a:spcBef>
                <a:spcPct val="20000"/>
              </a:spcBef>
              <a:spcAft>
                <a:spcPct val="0"/>
              </a:spcAft>
              <a:buClr>
                <a:schemeClr val="hlink"/>
              </a:buClr>
              <a:buSzPct val="70000"/>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0000"/>
              <a:buFont typeface="Wingdings" panose="05000000000000000000" pitchFamily="2" charset="2"/>
              <a:buChar char="l"/>
              <a:defRPr sz="28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70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folHlink"/>
              </a:buClr>
              <a:buSzPct val="70000"/>
              <a:buFont typeface="Wingdings" panose="05000000000000000000" pitchFamily="2" charset="2"/>
              <a:buChar char="l"/>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SzPct val="70000"/>
              <a:buFont typeface="Wingdings" panose="05000000000000000000"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SzPct val="70000"/>
              <a:buFont typeface="Wingdings" panose="05000000000000000000"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SzPct val="70000"/>
              <a:buFont typeface="Wingdings" panose="05000000000000000000"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SzPct val="70000"/>
              <a:buFont typeface="Wingdings" panose="05000000000000000000"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SzPct val="70000"/>
              <a:buFont typeface="Wingdings" panose="05000000000000000000" pitchFamily="2" charset="2"/>
              <a:buChar char="n"/>
              <a:defRPr sz="2000">
                <a:solidFill>
                  <a:schemeClr val="tx1"/>
                </a:solidFill>
                <a:latin typeface="+mn-lt"/>
                <a:ea typeface="+mn-ea"/>
              </a:defRPr>
            </a:lvl9pPr>
          </a:lstStyle>
          <a:p>
            <a:pPr marL="0" indent="0">
              <a:buClr>
                <a:srgbClr val="E4005C"/>
              </a:buClr>
              <a:buFont typeface="Wingdings" panose="05000000000000000000" pitchFamily="2" charset="2"/>
              <a:buNone/>
              <a:defRPr/>
            </a:pPr>
            <a:r>
              <a:rPr lang="en-US" altLang="zh-CN" sz="2000" kern="0" dirty="0">
                <a:solidFill>
                  <a:srgbClr val="000000"/>
                </a:solidFill>
                <a:latin typeface="Times New Roman" panose="02020603050405020304" pitchFamily="18" charset="0"/>
                <a:cs typeface="Times New Roman" panose="02020603050405020304" pitchFamily="18" charset="0"/>
              </a:rPr>
              <a:t>Presenter:  Yongheng Sun</a:t>
            </a:r>
          </a:p>
          <a:p>
            <a:pPr marL="0" indent="0">
              <a:buFont typeface="Wingdings" panose="05000000000000000000" pitchFamily="2" charset="2"/>
              <a:buNone/>
            </a:pPr>
            <a:r>
              <a:rPr lang="en-US" altLang="zh-CN" sz="2000" kern="0" dirty="0">
                <a:latin typeface="Times New Roman" panose="02020603050405020304" pitchFamily="18" charset="0"/>
                <a:ea typeface="华文楷体" panose="02010600040101010101" pitchFamily="2" charset="-122"/>
                <a:cs typeface="Times New Roman" panose="02020603050405020304" pitchFamily="18" charset="0"/>
                <a:sym typeface="华文楷体" panose="02010600040101010101" pitchFamily="2" charset="-122"/>
              </a:rPr>
              <a:t>Major</a:t>
            </a:r>
            <a:r>
              <a:rPr lang="zh-CN" altLang="en-US" sz="2000" kern="0" dirty="0">
                <a:latin typeface="Times New Roman" panose="02020603050405020304" pitchFamily="18" charset="0"/>
                <a:ea typeface="华文楷体" panose="02010600040101010101" pitchFamily="2" charset="-122"/>
                <a:cs typeface="Times New Roman" panose="02020603050405020304" pitchFamily="18" charset="0"/>
                <a:sym typeface="华文楷体" panose="02010600040101010101" pitchFamily="2" charset="-122"/>
              </a:rPr>
              <a:t>：</a:t>
            </a:r>
            <a:r>
              <a:rPr lang="en-US" altLang="zh-CN" sz="2000" kern="0" dirty="0">
                <a:latin typeface="Times New Roman" panose="02020603050405020304" pitchFamily="18" charset="0"/>
                <a:cs typeface="Times New Roman" panose="02020603050405020304" pitchFamily="18" charset="0"/>
              </a:rPr>
              <a:t>Computer Application Technology</a:t>
            </a:r>
            <a:endParaRPr lang="zh-CN" altLang="en-US" sz="2000" b="1" kern="0" dirty="0">
              <a:latin typeface="Times New Roman" panose="02020603050405020304" pitchFamily="18" charset="0"/>
              <a:ea typeface="华文楷体" panose="02010600040101010101" pitchFamily="2" charset="-122"/>
              <a:cs typeface="Times New Roman" panose="02020603050405020304" pitchFamily="18" charset="0"/>
              <a:sym typeface="华文楷体" panose="02010600040101010101" pitchFamily="2"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ACF14750-F500-4BBB-9E08-76A279E368F4}"/>
              </a:ext>
            </a:extLst>
          </p:cNvPr>
          <p:cNvSpPr>
            <a:spLocks noGrp="1"/>
          </p:cNvSpPr>
          <p:nvPr/>
        </p:nvSpPr>
        <p:spPr>
          <a:xfrm>
            <a:off x="683419" y="476808"/>
            <a:ext cx="777716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2pPr>
            <a:lvl3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3pPr>
            <a:lvl4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4pPr>
            <a:lvl5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5pPr>
            <a:lvl6pPr marL="4572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6pPr>
            <a:lvl7pPr marL="9144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7pPr>
            <a:lvl8pPr marL="13716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8pPr>
            <a:lvl9pPr marL="18288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9pPr>
          </a:lstStyle>
          <a:p>
            <a:pPr eaLnBrk="0" hangingPunct="0"/>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Outline</a:t>
            </a:r>
            <a:endParaRPr lang="zh-CN" alt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9" name="图示 8">
            <a:extLst>
              <a:ext uri="{FF2B5EF4-FFF2-40B4-BE49-F238E27FC236}">
                <a16:creationId xmlns:a16="http://schemas.microsoft.com/office/drawing/2014/main" id="{AE4EB352-32FE-4632-AED7-3F973DCD01B0}"/>
              </a:ext>
            </a:extLst>
          </p:cNvPr>
          <p:cNvGraphicFramePr/>
          <p:nvPr>
            <p:extLst>
              <p:ext uri="{D42A27DB-BD31-4B8C-83A1-F6EECF244321}">
                <p14:modId xmlns:p14="http://schemas.microsoft.com/office/powerpoint/2010/main" val="2652062452"/>
              </p:ext>
            </p:extLst>
          </p:nvPr>
        </p:nvGraphicFramePr>
        <p:xfrm>
          <a:off x="1259632" y="1340768"/>
          <a:ext cx="68407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椭圆 4">
            <a:extLst>
              <a:ext uri="{FF2B5EF4-FFF2-40B4-BE49-F238E27FC236}">
                <a16:creationId xmlns:a16="http://schemas.microsoft.com/office/drawing/2014/main" id="{CAF77C92-5B46-4E87-9526-25E86D681A92}"/>
              </a:ext>
            </a:extLst>
          </p:cNvPr>
          <p:cNvSpPr/>
          <p:nvPr/>
        </p:nvSpPr>
        <p:spPr>
          <a:xfrm>
            <a:off x="1763688" y="2780928"/>
            <a:ext cx="742820" cy="742820"/>
          </a:xfrm>
          <a:prstGeom prst="ellipse">
            <a:avLst/>
          </a:prstGeom>
          <a:solidFill>
            <a:srgbClr val="2FA3CC"/>
          </a:solidFill>
          <a:ln>
            <a:noFill/>
          </a:ln>
        </p:spPr>
        <p:style>
          <a:lnRef idx="1">
            <a:scrgbClr r="0" g="0" b="0"/>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Tree>
    <p:extLst>
      <p:ext uri="{BB962C8B-B14F-4D97-AF65-F5344CB8AC3E}">
        <p14:creationId xmlns:p14="http://schemas.microsoft.com/office/powerpoint/2010/main" val="486403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44174-F29A-469C-83DC-BC85D8C2B065}"/>
              </a:ext>
            </a:extLst>
          </p:cNvPr>
          <p:cNvSpPr>
            <a:spLocks noGrp="1"/>
          </p:cNvSpPr>
          <p:nvPr>
            <p:ph type="title"/>
          </p:nvPr>
        </p:nvSpPr>
        <p:spPr/>
        <p:txBody>
          <a:bodyPr/>
          <a:lstStyle/>
          <a:p>
            <a:r>
              <a:rPr lang="en-US" altLang="zh-CN" dirty="0"/>
              <a:t>Research Content</a:t>
            </a:r>
            <a:endParaRPr lang="zh-CN" altLang="en-US" dirty="0"/>
          </a:p>
        </p:txBody>
      </p:sp>
      <p:sp>
        <p:nvSpPr>
          <p:cNvPr id="3" name="内容占位符 2">
            <a:extLst>
              <a:ext uri="{FF2B5EF4-FFF2-40B4-BE49-F238E27FC236}">
                <a16:creationId xmlns:a16="http://schemas.microsoft.com/office/drawing/2014/main" id="{8C7E581B-BBD6-4169-9501-AE70DFDAA5B5}"/>
              </a:ext>
            </a:extLst>
          </p:cNvPr>
          <p:cNvSpPr>
            <a:spLocks noGrp="1"/>
          </p:cNvSpPr>
          <p:nvPr>
            <p:ph idx="1"/>
          </p:nvPr>
        </p:nvSpPr>
        <p:spPr/>
        <p:txBody>
          <a:bodyPr/>
          <a:lstStyle/>
          <a:p>
            <a:r>
              <a:rPr lang="en-US" altLang="zh-CN" sz="2400" dirty="0"/>
              <a:t>Speaker tracking failure and restart tracking</a:t>
            </a:r>
          </a:p>
          <a:p>
            <a:r>
              <a:rPr lang="en-US" altLang="zh-CN" sz="2400" dirty="0"/>
              <a:t>Particle weight degradation</a:t>
            </a:r>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2400" dirty="0"/>
              <a:t>3D likelihood function setting</a:t>
            </a:r>
          </a:p>
        </p:txBody>
      </p:sp>
      <p:sp>
        <p:nvSpPr>
          <p:cNvPr id="4" name="灯片编号占位符 3">
            <a:extLst>
              <a:ext uri="{FF2B5EF4-FFF2-40B4-BE49-F238E27FC236}">
                <a16:creationId xmlns:a16="http://schemas.microsoft.com/office/drawing/2014/main" id="{B0255B1F-15B3-48C8-8F44-E1C67D799E9D}"/>
              </a:ext>
            </a:extLst>
          </p:cNvPr>
          <p:cNvSpPr>
            <a:spLocks noGrp="1"/>
          </p:cNvSpPr>
          <p:nvPr>
            <p:ph type="sldNum" sz="quarter" idx="10"/>
          </p:nvPr>
        </p:nvSpPr>
        <p:spPr/>
        <p:txBody>
          <a:bodyPr/>
          <a:lstStyle/>
          <a:p>
            <a:fld id="{CB1B5535-0AE8-4FF7-94C2-E3A246D42402}" type="slidenum">
              <a:rPr lang="zh-CN" altLang="en-US" smtClean="0"/>
              <a:pPr/>
              <a:t>11</a:t>
            </a:fld>
            <a:endParaRPr lang="zh-CN" altLang="en-US" dirty="0"/>
          </a:p>
        </p:txBody>
      </p:sp>
      <p:pic>
        <p:nvPicPr>
          <p:cNvPr id="5" name="图片 4">
            <a:extLst>
              <a:ext uri="{FF2B5EF4-FFF2-40B4-BE49-F238E27FC236}">
                <a16:creationId xmlns:a16="http://schemas.microsoft.com/office/drawing/2014/main" id="{FDEA61D2-F525-4FE6-9E55-F2F3212A4BC9}"/>
              </a:ext>
            </a:extLst>
          </p:cNvPr>
          <p:cNvPicPr>
            <a:picLocks noChangeAspect="1"/>
          </p:cNvPicPr>
          <p:nvPr/>
        </p:nvPicPr>
        <p:blipFill>
          <a:blip r:embed="rId3"/>
          <a:stretch>
            <a:fillRect/>
          </a:stretch>
        </p:blipFill>
        <p:spPr>
          <a:xfrm>
            <a:off x="948172" y="2328992"/>
            <a:ext cx="3168352" cy="2180128"/>
          </a:xfrm>
          <a:prstGeom prst="rect">
            <a:avLst/>
          </a:prstGeom>
        </p:spPr>
      </p:pic>
      <p:sp>
        <p:nvSpPr>
          <p:cNvPr id="6" name="文本框 5">
            <a:extLst>
              <a:ext uri="{FF2B5EF4-FFF2-40B4-BE49-F238E27FC236}">
                <a16:creationId xmlns:a16="http://schemas.microsoft.com/office/drawing/2014/main" id="{9185D04D-A115-4215-B8D4-DA2B28080E80}"/>
              </a:ext>
            </a:extLst>
          </p:cNvPr>
          <p:cNvSpPr txBox="1"/>
          <p:nvPr/>
        </p:nvSpPr>
        <p:spPr>
          <a:xfrm>
            <a:off x="1618363" y="4613066"/>
            <a:ext cx="2088232" cy="400110"/>
          </a:xfrm>
          <a:prstGeom prst="rect">
            <a:avLst/>
          </a:prstGeom>
          <a:noFill/>
        </p:spPr>
        <p:txBody>
          <a:bodyPr wrap="square" rtlCol="0">
            <a:spAutoFit/>
          </a:bodyPr>
          <a:lstStyle/>
          <a:p>
            <a:r>
              <a:rPr lang="en-US" altLang="zh-CN" sz="2000" dirty="0"/>
              <a:t>Tracking failure</a:t>
            </a:r>
          </a:p>
        </p:txBody>
      </p:sp>
      <p:pic>
        <p:nvPicPr>
          <p:cNvPr id="8" name="图片 7">
            <a:extLst>
              <a:ext uri="{FF2B5EF4-FFF2-40B4-BE49-F238E27FC236}">
                <a16:creationId xmlns:a16="http://schemas.microsoft.com/office/drawing/2014/main" id="{2725C5A0-F0D1-4E30-B4FF-3FDA60241CBC}"/>
              </a:ext>
            </a:extLst>
          </p:cNvPr>
          <p:cNvPicPr>
            <a:picLocks noChangeAspect="1"/>
          </p:cNvPicPr>
          <p:nvPr/>
        </p:nvPicPr>
        <p:blipFill>
          <a:blip r:embed="rId4"/>
          <a:stretch>
            <a:fillRect/>
          </a:stretch>
        </p:blipFill>
        <p:spPr>
          <a:xfrm>
            <a:off x="4381489" y="2269866"/>
            <a:ext cx="4511686" cy="2095238"/>
          </a:xfrm>
          <a:prstGeom prst="rect">
            <a:avLst/>
          </a:prstGeom>
        </p:spPr>
      </p:pic>
      <p:sp>
        <p:nvSpPr>
          <p:cNvPr id="9" name="文本框 8">
            <a:extLst>
              <a:ext uri="{FF2B5EF4-FFF2-40B4-BE49-F238E27FC236}">
                <a16:creationId xmlns:a16="http://schemas.microsoft.com/office/drawing/2014/main" id="{0D0D8E67-2561-4048-BB6A-F025C9EFB973}"/>
              </a:ext>
            </a:extLst>
          </p:cNvPr>
          <p:cNvSpPr txBox="1"/>
          <p:nvPr/>
        </p:nvSpPr>
        <p:spPr>
          <a:xfrm>
            <a:off x="5125164" y="4613066"/>
            <a:ext cx="3335268" cy="400110"/>
          </a:xfrm>
          <a:prstGeom prst="rect">
            <a:avLst/>
          </a:prstGeom>
          <a:noFill/>
        </p:spPr>
        <p:txBody>
          <a:bodyPr wrap="square" rtlCol="0">
            <a:spAutoFit/>
          </a:bodyPr>
          <a:lstStyle/>
          <a:p>
            <a:r>
              <a:rPr lang="en-US" altLang="zh-CN" sz="2000" dirty="0"/>
              <a:t>Particle weight degradation</a:t>
            </a:r>
          </a:p>
        </p:txBody>
      </p:sp>
    </p:spTree>
    <p:extLst>
      <p:ext uri="{BB962C8B-B14F-4D97-AF65-F5344CB8AC3E}">
        <p14:creationId xmlns:p14="http://schemas.microsoft.com/office/powerpoint/2010/main" val="215773062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ACF14750-F500-4BBB-9E08-76A279E368F4}"/>
              </a:ext>
            </a:extLst>
          </p:cNvPr>
          <p:cNvSpPr>
            <a:spLocks noGrp="1"/>
          </p:cNvSpPr>
          <p:nvPr/>
        </p:nvSpPr>
        <p:spPr>
          <a:xfrm>
            <a:off x="683419" y="476808"/>
            <a:ext cx="777716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2pPr>
            <a:lvl3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3pPr>
            <a:lvl4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4pPr>
            <a:lvl5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5pPr>
            <a:lvl6pPr marL="4572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6pPr>
            <a:lvl7pPr marL="9144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7pPr>
            <a:lvl8pPr marL="13716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8pPr>
            <a:lvl9pPr marL="18288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9pPr>
          </a:lstStyle>
          <a:p>
            <a:pPr eaLnBrk="0" hangingPunct="0"/>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Outline</a:t>
            </a:r>
            <a:endParaRPr lang="zh-CN" alt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9" name="图示 8">
            <a:extLst>
              <a:ext uri="{FF2B5EF4-FFF2-40B4-BE49-F238E27FC236}">
                <a16:creationId xmlns:a16="http://schemas.microsoft.com/office/drawing/2014/main" id="{AE4EB352-32FE-4632-AED7-3F973DCD01B0}"/>
              </a:ext>
            </a:extLst>
          </p:cNvPr>
          <p:cNvGraphicFramePr/>
          <p:nvPr>
            <p:extLst>
              <p:ext uri="{D42A27DB-BD31-4B8C-83A1-F6EECF244321}">
                <p14:modId xmlns:p14="http://schemas.microsoft.com/office/powerpoint/2010/main" val="47984416"/>
              </p:ext>
            </p:extLst>
          </p:nvPr>
        </p:nvGraphicFramePr>
        <p:xfrm>
          <a:off x="1259632" y="1340768"/>
          <a:ext cx="68407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椭圆 4">
            <a:extLst>
              <a:ext uri="{FF2B5EF4-FFF2-40B4-BE49-F238E27FC236}">
                <a16:creationId xmlns:a16="http://schemas.microsoft.com/office/drawing/2014/main" id="{CAF77C92-5B46-4E87-9526-25E86D681A92}"/>
              </a:ext>
            </a:extLst>
          </p:cNvPr>
          <p:cNvSpPr/>
          <p:nvPr/>
        </p:nvSpPr>
        <p:spPr>
          <a:xfrm>
            <a:off x="1763688" y="2780928"/>
            <a:ext cx="742820" cy="742820"/>
          </a:xfrm>
          <a:prstGeom prst="ellipse">
            <a:avLst/>
          </a:prstGeom>
          <a:solidFill>
            <a:srgbClr val="2FA3CC"/>
          </a:solidFill>
          <a:ln>
            <a:noFill/>
          </a:ln>
        </p:spPr>
        <p:style>
          <a:lnRef idx="1">
            <a:scrgbClr r="0" g="0" b="0"/>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Tree>
    <p:extLst>
      <p:ext uri="{BB962C8B-B14F-4D97-AF65-F5344CB8AC3E}">
        <p14:creationId xmlns:p14="http://schemas.microsoft.com/office/powerpoint/2010/main" val="275285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1C0EBD-F9F4-4773-A019-229B51D8D434}"/>
              </a:ext>
            </a:extLst>
          </p:cNvPr>
          <p:cNvSpPr>
            <a:spLocks noGrp="1"/>
          </p:cNvSpPr>
          <p:nvPr>
            <p:ph type="title"/>
          </p:nvPr>
        </p:nvSpPr>
        <p:spPr/>
        <p:txBody>
          <a:bodyPr/>
          <a:lstStyle/>
          <a:p>
            <a:r>
              <a:rPr lang="en-US" altLang="zh-CN" dirty="0"/>
              <a:t>Research method</a:t>
            </a:r>
            <a:endParaRPr lang="zh-CN" altLang="en-US" dirty="0"/>
          </a:p>
        </p:txBody>
      </p:sp>
      <p:sp>
        <p:nvSpPr>
          <p:cNvPr id="3" name="内容占位符 2">
            <a:extLst>
              <a:ext uri="{FF2B5EF4-FFF2-40B4-BE49-F238E27FC236}">
                <a16:creationId xmlns:a16="http://schemas.microsoft.com/office/drawing/2014/main" id="{F119BFC3-56A4-4B96-88AF-5A092E345391}"/>
              </a:ext>
            </a:extLst>
          </p:cNvPr>
          <p:cNvSpPr>
            <a:spLocks noGrp="1"/>
          </p:cNvSpPr>
          <p:nvPr>
            <p:ph idx="1"/>
          </p:nvPr>
        </p:nvSpPr>
        <p:spPr/>
        <p:txBody>
          <a:bodyPr/>
          <a:lstStyle/>
          <a:p>
            <a:endParaRPr lang="en-US" altLang="zh-CN" dirty="0"/>
          </a:p>
          <a:p>
            <a:endParaRPr lang="zh-CN" altLang="en-US" dirty="0"/>
          </a:p>
        </p:txBody>
      </p:sp>
      <p:sp>
        <p:nvSpPr>
          <p:cNvPr id="4" name="灯片编号占位符 3">
            <a:extLst>
              <a:ext uri="{FF2B5EF4-FFF2-40B4-BE49-F238E27FC236}">
                <a16:creationId xmlns:a16="http://schemas.microsoft.com/office/drawing/2014/main" id="{F4825ECA-A32C-4188-811F-D4F45712186F}"/>
              </a:ext>
            </a:extLst>
          </p:cNvPr>
          <p:cNvSpPr>
            <a:spLocks noGrp="1"/>
          </p:cNvSpPr>
          <p:nvPr>
            <p:ph type="sldNum" sz="quarter" idx="10"/>
          </p:nvPr>
        </p:nvSpPr>
        <p:spPr/>
        <p:txBody>
          <a:bodyPr/>
          <a:lstStyle/>
          <a:p>
            <a:fld id="{CB1B5535-0AE8-4FF7-94C2-E3A246D42402}" type="slidenum">
              <a:rPr lang="zh-CN" altLang="en-US" smtClean="0"/>
              <a:pPr/>
              <a:t>13</a:t>
            </a:fld>
            <a:endParaRPr lang="zh-CN" altLang="en-US" dirty="0"/>
          </a:p>
        </p:txBody>
      </p:sp>
      <p:sp>
        <p:nvSpPr>
          <p:cNvPr id="6" name="矩形 5">
            <a:extLst>
              <a:ext uri="{FF2B5EF4-FFF2-40B4-BE49-F238E27FC236}">
                <a16:creationId xmlns:a16="http://schemas.microsoft.com/office/drawing/2014/main" id="{1821E94B-79F3-48DC-9CC4-C4C9FF348DAA}"/>
              </a:ext>
            </a:extLst>
          </p:cNvPr>
          <p:cNvSpPr/>
          <p:nvPr/>
        </p:nvSpPr>
        <p:spPr>
          <a:xfrm>
            <a:off x="0" y="1124744"/>
            <a:ext cx="9144000" cy="504056"/>
          </a:xfrm>
          <a:prstGeom prst="rect">
            <a:avLst/>
          </a:prstGeom>
          <a:solidFill>
            <a:srgbClr val="06E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Pipeline of the audio-visual speaker tracking</a:t>
            </a:r>
            <a:endParaRPr lang="zh-CN" altLang="en-US" b="1" dirty="0">
              <a:solidFill>
                <a:schemeClr val="tx1"/>
              </a:solidFill>
            </a:endParaRPr>
          </a:p>
        </p:txBody>
      </p:sp>
      <p:pic>
        <p:nvPicPr>
          <p:cNvPr id="7" name="图片 6">
            <a:extLst>
              <a:ext uri="{FF2B5EF4-FFF2-40B4-BE49-F238E27FC236}">
                <a16:creationId xmlns:a16="http://schemas.microsoft.com/office/drawing/2014/main" id="{2A1D1528-EDAA-4B1F-9D4D-C60BD1ACD15F}"/>
              </a:ext>
            </a:extLst>
          </p:cNvPr>
          <p:cNvPicPr>
            <a:picLocks noChangeAspect="1"/>
          </p:cNvPicPr>
          <p:nvPr/>
        </p:nvPicPr>
        <p:blipFill>
          <a:blip r:embed="rId3"/>
          <a:stretch>
            <a:fillRect/>
          </a:stretch>
        </p:blipFill>
        <p:spPr>
          <a:xfrm>
            <a:off x="0" y="1701961"/>
            <a:ext cx="9144000" cy="2744036"/>
          </a:xfrm>
          <a:prstGeom prst="rect">
            <a:avLst/>
          </a:prstGeom>
        </p:spPr>
      </p:pic>
    </p:spTree>
    <p:extLst>
      <p:ext uri="{BB962C8B-B14F-4D97-AF65-F5344CB8AC3E}">
        <p14:creationId xmlns:p14="http://schemas.microsoft.com/office/powerpoint/2010/main" val="62055575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1C0EBD-F9F4-4773-A019-229B51D8D434}"/>
              </a:ext>
            </a:extLst>
          </p:cNvPr>
          <p:cNvSpPr>
            <a:spLocks noGrp="1"/>
          </p:cNvSpPr>
          <p:nvPr>
            <p:ph type="title"/>
          </p:nvPr>
        </p:nvSpPr>
        <p:spPr/>
        <p:txBody>
          <a:bodyPr/>
          <a:lstStyle/>
          <a:p>
            <a:r>
              <a:rPr lang="en-US" altLang="zh-CN" dirty="0"/>
              <a:t>Research method</a:t>
            </a:r>
            <a:endParaRPr lang="zh-CN" altLang="en-US" dirty="0"/>
          </a:p>
        </p:txBody>
      </p:sp>
      <p:sp>
        <p:nvSpPr>
          <p:cNvPr id="3" name="内容占位符 2">
            <a:extLst>
              <a:ext uri="{FF2B5EF4-FFF2-40B4-BE49-F238E27FC236}">
                <a16:creationId xmlns:a16="http://schemas.microsoft.com/office/drawing/2014/main" id="{F119BFC3-56A4-4B96-88AF-5A092E345391}"/>
              </a:ext>
            </a:extLst>
          </p:cNvPr>
          <p:cNvSpPr>
            <a:spLocks noGrp="1"/>
          </p:cNvSpPr>
          <p:nvPr>
            <p:ph idx="1"/>
          </p:nvPr>
        </p:nvSpPr>
        <p:spPr/>
        <p:txBody>
          <a:bodyPr/>
          <a:lstStyle/>
          <a:p>
            <a:endParaRPr lang="en-US" altLang="zh-CN" dirty="0"/>
          </a:p>
          <a:p>
            <a:endParaRPr lang="zh-CN" altLang="en-US" dirty="0"/>
          </a:p>
        </p:txBody>
      </p:sp>
      <p:sp>
        <p:nvSpPr>
          <p:cNvPr id="4" name="灯片编号占位符 3">
            <a:extLst>
              <a:ext uri="{FF2B5EF4-FFF2-40B4-BE49-F238E27FC236}">
                <a16:creationId xmlns:a16="http://schemas.microsoft.com/office/drawing/2014/main" id="{F4825ECA-A32C-4188-811F-D4F45712186F}"/>
              </a:ext>
            </a:extLst>
          </p:cNvPr>
          <p:cNvSpPr>
            <a:spLocks noGrp="1"/>
          </p:cNvSpPr>
          <p:nvPr>
            <p:ph type="sldNum" sz="quarter" idx="10"/>
          </p:nvPr>
        </p:nvSpPr>
        <p:spPr/>
        <p:txBody>
          <a:bodyPr/>
          <a:lstStyle/>
          <a:p>
            <a:fld id="{CB1B5535-0AE8-4FF7-94C2-E3A246D42402}" type="slidenum">
              <a:rPr lang="zh-CN" altLang="en-US" smtClean="0"/>
              <a:pPr/>
              <a:t>14</a:t>
            </a:fld>
            <a:endParaRPr lang="zh-CN" altLang="en-US" dirty="0"/>
          </a:p>
        </p:txBody>
      </p:sp>
      <p:sp>
        <p:nvSpPr>
          <p:cNvPr id="6" name="矩形 5">
            <a:extLst>
              <a:ext uri="{FF2B5EF4-FFF2-40B4-BE49-F238E27FC236}">
                <a16:creationId xmlns:a16="http://schemas.microsoft.com/office/drawing/2014/main" id="{1821E94B-79F3-48DC-9CC4-C4C9FF348DAA}"/>
              </a:ext>
            </a:extLst>
          </p:cNvPr>
          <p:cNvSpPr/>
          <p:nvPr/>
        </p:nvSpPr>
        <p:spPr>
          <a:xfrm>
            <a:off x="0" y="1124744"/>
            <a:ext cx="9144000" cy="504056"/>
          </a:xfrm>
          <a:prstGeom prst="rect">
            <a:avLst/>
          </a:prstGeom>
          <a:solidFill>
            <a:srgbClr val="06E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Pipeline of the audio-visual speaker tracking</a:t>
            </a:r>
            <a:endParaRPr lang="zh-CN" altLang="en-US" b="1" dirty="0">
              <a:solidFill>
                <a:schemeClr val="tx1"/>
              </a:solidFill>
            </a:endParaRPr>
          </a:p>
        </p:txBody>
      </p:sp>
      <p:pic>
        <p:nvPicPr>
          <p:cNvPr id="7" name="图片 6">
            <a:extLst>
              <a:ext uri="{FF2B5EF4-FFF2-40B4-BE49-F238E27FC236}">
                <a16:creationId xmlns:a16="http://schemas.microsoft.com/office/drawing/2014/main" id="{2A1D1528-EDAA-4B1F-9D4D-C60BD1ACD15F}"/>
              </a:ext>
            </a:extLst>
          </p:cNvPr>
          <p:cNvPicPr>
            <a:picLocks noChangeAspect="1"/>
          </p:cNvPicPr>
          <p:nvPr/>
        </p:nvPicPr>
        <p:blipFill>
          <a:blip r:embed="rId3"/>
          <a:stretch>
            <a:fillRect/>
          </a:stretch>
        </p:blipFill>
        <p:spPr>
          <a:xfrm>
            <a:off x="0" y="1701961"/>
            <a:ext cx="9144000" cy="2744036"/>
          </a:xfrm>
          <a:prstGeom prst="rect">
            <a:avLst/>
          </a:prstGeom>
        </p:spPr>
      </p:pic>
      <p:cxnSp>
        <p:nvCxnSpPr>
          <p:cNvPr id="9" name="直接箭头连接符 8">
            <a:extLst>
              <a:ext uri="{FF2B5EF4-FFF2-40B4-BE49-F238E27FC236}">
                <a16:creationId xmlns:a16="http://schemas.microsoft.com/office/drawing/2014/main" id="{CA8FAD4B-5286-4E15-A02E-A1252D8DF0E7}"/>
              </a:ext>
            </a:extLst>
          </p:cNvPr>
          <p:cNvCxnSpPr>
            <a:cxnSpLocks/>
            <a:endCxn id="10" idx="0"/>
          </p:cNvCxnSpPr>
          <p:nvPr/>
        </p:nvCxnSpPr>
        <p:spPr>
          <a:xfrm flipH="1">
            <a:off x="1704299" y="3429000"/>
            <a:ext cx="1787582" cy="2016224"/>
          </a:xfrm>
          <a:prstGeom prst="straightConnector1">
            <a:avLst/>
          </a:prstGeom>
          <a:ln w="12700">
            <a:solidFill>
              <a:srgbClr val="9ED561"/>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C8983713-3E7B-494A-B13F-BC3C3D70ABFE}"/>
              </a:ext>
            </a:extLst>
          </p:cNvPr>
          <p:cNvSpPr txBox="1"/>
          <p:nvPr/>
        </p:nvSpPr>
        <p:spPr>
          <a:xfrm>
            <a:off x="827584" y="5445224"/>
            <a:ext cx="1753429" cy="369332"/>
          </a:xfrm>
          <a:prstGeom prst="rect">
            <a:avLst/>
          </a:prstGeom>
          <a:noFill/>
        </p:spPr>
        <p:txBody>
          <a:bodyPr wrap="none" rtlCol="0">
            <a:spAutoFit/>
          </a:bodyPr>
          <a:lstStyle/>
          <a:p>
            <a:r>
              <a:rPr lang="en-US" altLang="zh-CN" dirty="0">
                <a:solidFill>
                  <a:srgbClr val="9ED561"/>
                </a:solidFill>
              </a:rPr>
              <a:t>Tracking failure</a:t>
            </a:r>
            <a:endParaRPr lang="zh-CN" altLang="en-US" dirty="0">
              <a:solidFill>
                <a:srgbClr val="9ED561"/>
              </a:solidFill>
            </a:endParaRPr>
          </a:p>
        </p:txBody>
      </p:sp>
      <p:sp>
        <p:nvSpPr>
          <p:cNvPr id="5" name="矩形: 圆角 4">
            <a:extLst>
              <a:ext uri="{FF2B5EF4-FFF2-40B4-BE49-F238E27FC236}">
                <a16:creationId xmlns:a16="http://schemas.microsoft.com/office/drawing/2014/main" id="{F02DA41D-55CD-4886-A42A-7A06578A2EC4}"/>
              </a:ext>
            </a:extLst>
          </p:cNvPr>
          <p:cNvSpPr/>
          <p:nvPr/>
        </p:nvSpPr>
        <p:spPr>
          <a:xfrm>
            <a:off x="3437844" y="2898644"/>
            <a:ext cx="1080119" cy="529549"/>
          </a:xfrm>
          <a:prstGeom prst="roundRect">
            <a:avLst/>
          </a:prstGeom>
          <a:solidFill>
            <a:srgbClr val="9ED561">
              <a:alpha val="50000"/>
            </a:srgbClr>
          </a:solidFill>
          <a:ln>
            <a:solidFill>
              <a:srgbClr val="9ED5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133139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1C0EBD-F9F4-4773-A019-229B51D8D434}"/>
              </a:ext>
            </a:extLst>
          </p:cNvPr>
          <p:cNvSpPr>
            <a:spLocks noGrp="1"/>
          </p:cNvSpPr>
          <p:nvPr>
            <p:ph type="title"/>
          </p:nvPr>
        </p:nvSpPr>
        <p:spPr/>
        <p:txBody>
          <a:bodyPr/>
          <a:lstStyle/>
          <a:p>
            <a:r>
              <a:rPr lang="en-US" altLang="zh-CN" dirty="0"/>
              <a:t>Research method</a:t>
            </a:r>
            <a:endParaRPr lang="zh-CN" altLang="en-US" dirty="0"/>
          </a:p>
        </p:txBody>
      </p:sp>
      <p:sp>
        <p:nvSpPr>
          <p:cNvPr id="3" name="内容占位符 2">
            <a:extLst>
              <a:ext uri="{FF2B5EF4-FFF2-40B4-BE49-F238E27FC236}">
                <a16:creationId xmlns:a16="http://schemas.microsoft.com/office/drawing/2014/main" id="{F119BFC3-56A4-4B96-88AF-5A092E345391}"/>
              </a:ext>
            </a:extLst>
          </p:cNvPr>
          <p:cNvSpPr>
            <a:spLocks noGrp="1"/>
          </p:cNvSpPr>
          <p:nvPr>
            <p:ph idx="1"/>
          </p:nvPr>
        </p:nvSpPr>
        <p:spPr/>
        <p:txBody>
          <a:bodyPr/>
          <a:lstStyle/>
          <a:p>
            <a:endParaRPr lang="en-US" altLang="zh-CN" dirty="0"/>
          </a:p>
          <a:p>
            <a:endParaRPr lang="zh-CN" altLang="en-US" dirty="0"/>
          </a:p>
        </p:txBody>
      </p:sp>
      <p:sp>
        <p:nvSpPr>
          <p:cNvPr id="4" name="灯片编号占位符 3">
            <a:extLst>
              <a:ext uri="{FF2B5EF4-FFF2-40B4-BE49-F238E27FC236}">
                <a16:creationId xmlns:a16="http://schemas.microsoft.com/office/drawing/2014/main" id="{F4825ECA-A32C-4188-811F-D4F45712186F}"/>
              </a:ext>
            </a:extLst>
          </p:cNvPr>
          <p:cNvSpPr>
            <a:spLocks noGrp="1"/>
          </p:cNvSpPr>
          <p:nvPr>
            <p:ph type="sldNum" sz="quarter" idx="10"/>
          </p:nvPr>
        </p:nvSpPr>
        <p:spPr/>
        <p:txBody>
          <a:bodyPr/>
          <a:lstStyle/>
          <a:p>
            <a:fld id="{CB1B5535-0AE8-4FF7-94C2-E3A246D42402}" type="slidenum">
              <a:rPr lang="zh-CN" altLang="en-US" smtClean="0"/>
              <a:pPr/>
              <a:t>15</a:t>
            </a:fld>
            <a:endParaRPr lang="zh-CN" altLang="en-US" dirty="0"/>
          </a:p>
        </p:txBody>
      </p:sp>
      <p:sp>
        <p:nvSpPr>
          <p:cNvPr id="6" name="矩形 5">
            <a:extLst>
              <a:ext uri="{FF2B5EF4-FFF2-40B4-BE49-F238E27FC236}">
                <a16:creationId xmlns:a16="http://schemas.microsoft.com/office/drawing/2014/main" id="{1821E94B-79F3-48DC-9CC4-C4C9FF348DAA}"/>
              </a:ext>
            </a:extLst>
          </p:cNvPr>
          <p:cNvSpPr/>
          <p:nvPr/>
        </p:nvSpPr>
        <p:spPr>
          <a:xfrm>
            <a:off x="0" y="1124744"/>
            <a:ext cx="9144000" cy="504056"/>
          </a:xfrm>
          <a:prstGeom prst="rect">
            <a:avLst/>
          </a:prstGeom>
          <a:solidFill>
            <a:srgbClr val="06E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Pipeline of the audio-visual speaker tracking</a:t>
            </a:r>
            <a:endParaRPr lang="zh-CN" altLang="en-US" b="1" dirty="0">
              <a:solidFill>
                <a:schemeClr val="tx1"/>
              </a:solidFill>
            </a:endParaRPr>
          </a:p>
        </p:txBody>
      </p:sp>
      <p:pic>
        <p:nvPicPr>
          <p:cNvPr id="7" name="图片 6">
            <a:extLst>
              <a:ext uri="{FF2B5EF4-FFF2-40B4-BE49-F238E27FC236}">
                <a16:creationId xmlns:a16="http://schemas.microsoft.com/office/drawing/2014/main" id="{2A1D1528-EDAA-4B1F-9D4D-C60BD1ACD15F}"/>
              </a:ext>
            </a:extLst>
          </p:cNvPr>
          <p:cNvPicPr>
            <a:picLocks noChangeAspect="1"/>
          </p:cNvPicPr>
          <p:nvPr/>
        </p:nvPicPr>
        <p:blipFill>
          <a:blip r:embed="rId3"/>
          <a:stretch>
            <a:fillRect/>
          </a:stretch>
        </p:blipFill>
        <p:spPr>
          <a:xfrm>
            <a:off x="0" y="1701961"/>
            <a:ext cx="9144000" cy="2744036"/>
          </a:xfrm>
          <a:prstGeom prst="rect">
            <a:avLst/>
          </a:prstGeom>
        </p:spPr>
      </p:pic>
      <p:sp>
        <p:nvSpPr>
          <p:cNvPr id="15" name="文本框 14">
            <a:extLst>
              <a:ext uri="{FF2B5EF4-FFF2-40B4-BE49-F238E27FC236}">
                <a16:creationId xmlns:a16="http://schemas.microsoft.com/office/drawing/2014/main" id="{B8AA1584-89B2-4F7E-80D3-FA49DE2A5831}"/>
              </a:ext>
            </a:extLst>
          </p:cNvPr>
          <p:cNvSpPr txBox="1"/>
          <p:nvPr/>
        </p:nvSpPr>
        <p:spPr>
          <a:xfrm>
            <a:off x="2987824" y="5445224"/>
            <a:ext cx="2967479" cy="369332"/>
          </a:xfrm>
          <a:prstGeom prst="rect">
            <a:avLst/>
          </a:prstGeom>
          <a:noFill/>
        </p:spPr>
        <p:txBody>
          <a:bodyPr wrap="none" rtlCol="0">
            <a:spAutoFit/>
          </a:bodyPr>
          <a:lstStyle/>
          <a:p>
            <a:r>
              <a:rPr lang="en-US" altLang="zh-CN" dirty="0">
                <a:solidFill>
                  <a:srgbClr val="06EEFA"/>
                </a:solidFill>
              </a:rPr>
              <a:t>Particle weight degradation</a:t>
            </a:r>
            <a:endParaRPr lang="zh-CN" altLang="en-US" dirty="0">
              <a:solidFill>
                <a:srgbClr val="06EEFA"/>
              </a:solidFill>
            </a:endParaRPr>
          </a:p>
        </p:txBody>
      </p:sp>
      <p:cxnSp>
        <p:nvCxnSpPr>
          <p:cNvPr id="16" name="直接箭头连接符 15">
            <a:extLst>
              <a:ext uri="{FF2B5EF4-FFF2-40B4-BE49-F238E27FC236}">
                <a16:creationId xmlns:a16="http://schemas.microsoft.com/office/drawing/2014/main" id="{3997D301-0081-4B7D-98A7-7BE4773B00BD}"/>
              </a:ext>
            </a:extLst>
          </p:cNvPr>
          <p:cNvCxnSpPr>
            <a:cxnSpLocks/>
            <a:endCxn id="15" idx="0"/>
          </p:cNvCxnSpPr>
          <p:nvPr/>
        </p:nvCxnSpPr>
        <p:spPr>
          <a:xfrm>
            <a:off x="4034487" y="4149080"/>
            <a:ext cx="437077" cy="1296144"/>
          </a:xfrm>
          <a:prstGeom prst="straightConnector1">
            <a:avLst/>
          </a:prstGeom>
          <a:ln w="12700">
            <a:solidFill>
              <a:srgbClr val="06EEFA"/>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圆角 13">
            <a:extLst>
              <a:ext uri="{FF2B5EF4-FFF2-40B4-BE49-F238E27FC236}">
                <a16:creationId xmlns:a16="http://schemas.microsoft.com/office/drawing/2014/main" id="{67BA7001-BE96-4649-A83E-33D4B2B0BF26}"/>
              </a:ext>
            </a:extLst>
          </p:cNvPr>
          <p:cNvSpPr/>
          <p:nvPr/>
        </p:nvSpPr>
        <p:spPr>
          <a:xfrm>
            <a:off x="3438325" y="3631744"/>
            <a:ext cx="1080119" cy="529549"/>
          </a:xfrm>
          <a:prstGeom prst="roundRect">
            <a:avLst/>
          </a:prstGeom>
          <a:solidFill>
            <a:srgbClr val="06EEFA">
              <a:alpha val="25000"/>
            </a:srgbClr>
          </a:solidFill>
          <a:ln>
            <a:solidFill>
              <a:srgbClr val="06EE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877833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1C0EBD-F9F4-4773-A019-229B51D8D434}"/>
              </a:ext>
            </a:extLst>
          </p:cNvPr>
          <p:cNvSpPr>
            <a:spLocks noGrp="1"/>
          </p:cNvSpPr>
          <p:nvPr>
            <p:ph type="title"/>
          </p:nvPr>
        </p:nvSpPr>
        <p:spPr/>
        <p:txBody>
          <a:bodyPr/>
          <a:lstStyle/>
          <a:p>
            <a:r>
              <a:rPr lang="en-US" altLang="zh-CN" dirty="0"/>
              <a:t>Research method</a:t>
            </a:r>
            <a:endParaRPr lang="zh-CN" altLang="en-US" dirty="0"/>
          </a:p>
        </p:txBody>
      </p:sp>
      <p:sp>
        <p:nvSpPr>
          <p:cNvPr id="3" name="内容占位符 2">
            <a:extLst>
              <a:ext uri="{FF2B5EF4-FFF2-40B4-BE49-F238E27FC236}">
                <a16:creationId xmlns:a16="http://schemas.microsoft.com/office/drawing/2014/main" id="{F119BFC3-56A4-4B96-88AF-5A092E345391}"/>
              </a:ext>
            </a:extLst>
          </p:cNvPr>
          <p:cNvSpPr>
            <a:spLocks noGrp="1"/>
          </p:cNvSpPr>
          <p:nvPr>
            <p:ph idx="1"/>
          </p:nvPr>
        </p:nvSpPr>
        <p:spPr/>
        <p:txBody>
          <a:bodyPr/>
          <a:lstStyle/>
          <a:p>
            <a:endParaRPr lang="en-US" altLang="zh-CN" dirty="0"/>
          </a:p>
          <a:p>
            <a:endParaRPr lang="zh-CN" altLang="en-US" dirty="0"/>
          </a:p>
        </p:txBody>
      </p:sp>
      <p:sp>
        <p:nvSpPr>
          <p:cNvPr id="4" name="灯片编号占位符 3">
            <a:extLst>
              <a:ext uri="{FF2B5EF4-FFF2-40B4-BE49-F238E27FC236}">
                <a16:creationId xmlns:a16="http://schemas.microsoft.com/office/drawing/2014/main" id="{F4825ECA-A32C-4188-811F-D4F45712186F}"/>
              </a:ext>
            </a:extLst>
          </p:cNvPr>
          <p:cNvSpPr>
            <a:spLocks noGrp="1"/>
          </p:cNvSpPr>
          <p:nvPr>
            <p:ph type="sldNum" sz="quarter" idx="10"/>
          </p:nvPr>
        </p:nvSpPr>
        <p:spPr/>
        <p:txBody>
          <a:bodyPr/>
          <a:lstStyle/>
          <a:p>
            <a:fld id="{CB1B5535-0AE8-4FF7-94C2-E3A246D42402}" type="slidenum">
              <a:rPr lang="zh-CN" altLang="en-US" smtClean="0"/>
              <a:pPr/>
              <a:t>16</a:t>
            </a:fld>
            <a:endParaRPr lang="zh-CN" altLang="en-US" dirty="0"/>
          </a:p>
        </p:txBody>
      </p:sp>
      <p:sp>
        <p:nvSpPr>
          <p:cNvPr id="6" name="矩形 5">
            <a:extLst>
              <a:ext uri="{FF2B5EF4-FFF2-40B4-BE49-F238E27FC236}">
                <a16:creationId xmlns:a16="http://schemas.microsoft.com/office/drawing/2014/main" id="{1821E94B-79F3-48DC-9CC4-C4C9FF348DAA}"/>
              </a:ext>
            </a:extLst>
          </p:cNvPr>
          <p:cNvSpPr/>
          <p:nvPr/>
        </p:nvSpPr>
        <p:spPr>
          <a:xfrm>
            <a:off x="0" y="1124744"/>
            <a:ext cx="9144000" cy="504056"/>
          </a:xfrm>
          <a:prstGeom prst="rect">
            <a:avLst/>
          </a:prstGeom>
          <a:solidFill>
            <a:srgbClr val="06E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Pipeline of the audio-visual speaker tracking</a:t>
            </a:r>
            <a:endParaRPr lang="zh-CN" altLang="en-US" b="1" dirty="0">
              <a:solidFill>
                <a:schemeClr val="tx1"/>
              </a:solidFill>
            </a:endParaRPr>
          </a:p>
        </p:txBody>
      </p:sp>
      <p:pic>
        <p:nvPicPr>
          <p:cNvPr id="7" name="图片 6">
            <a:extLst>
              <a:ext uri="{FF2B5EF4-FFF2-40B4-BE49-F238E27FC236}">
                <a16:creationId xmlns:a16="http://schemas.microsoft.com/office/drawing/2014/main" id="{2A1D1528-EDAA-4B1F-9D4D-C60BD1ACD15F}"/>
              </a:ext>
            </a:extLst>
          </p:cNvPr>
          <p:cNvPicPr>
            <a:picLocks noChangeAspect="1"/>
          </p:cNvPicPr>
          <p:nvPr/>
        </p:nvPicPr>
        <p:blipFill>
          <a:blip r:embed="rId3"/>
          <a:stretch>
            <a:fillRect/>
          </a:stretch>
        </p:blipFill>
        <p:spPr>
          <a:xfrm>
            <a:off x="0" y="1701961"/>
            <a:ext cx="9144000" cy="2744036"/>
          </a:xfrm>
          <a:prstGeom prst="rect">
            <a:avLst/>
          </a:prstGeom>
        </p:spPr>
      </p:pic>
      <p:sp>
        <p:nvSpPr>
          <p:cNvPr id="19" name="文本框 18">
            <a:extLst>
              <a:ext uri="{FF2B5EF4-FFF2-40B4-BE49-F238E27FC236}">
                <a16:creationId xmlns:a16="http://schemas.microsoft.com/office/drawing/2014/main" id="{DD959FF7-7CAC-4B2A-B353-D5645A8EF57E}"/>
              </a:ext>
            </a:extLst>
          </p:cNvPr>
          <p:cNvSpPr txBox="1"/>
          <p:nvPr/>
        </p:nvSpPr>
        <p:spPr>
          <a:xfrm>
            <a:off x="6497909" y="5447559"/>
            <a:ext cx="1505540" cy="369332"/>
          </a:xfrm>
          <a:prstGeom prst="rect">
            <a:avLst/>
          </a:prstGeom>
          <a:noFill/>
        </p:spPr>
        <p:txBody>
          <a:bodyPr wrap="none" rtlCol="0">
            <a:spAutoFit/>
          </a:bodyPr>
          <a:lstStyle/>
          <a:p>
            <a:r>
              <a:rPr lang="en-US" altLang="zh-CN" dirty="0">
                <a:solidFill>
                  <a:srgbClr val="FFC000"/>
                </a:solidFill>
              </a:rPr>
              <a:t>3D likelihood</a:t>
            </a:r>
            <a:endParaRPr lang="zh-CN" altLang="en-US" dirty="0">
              <a:solidFill>
                <a:srgbClr val="FFC000"/>
              </a:solidFill>
            </a:endParaRPr>
          </a:p>
        </p:txBody>
      </p:sp>
      <p:cxnSp>
        <p:nvCxnSpPr>
          <p:cNvPr id="20" name="直接箭头连接符 19">
            <a:extLst>
              <a:ext uri="{FF2B5EF4-FFF2-40B4-BE49-F238E27FC236}">
                <a16:creationId xmlns:a16="http://schemas.microsoft.com/office/drawing/2014/main" id="{EB7B18A9-CD25-4157-9140-490804E624E6}"/>
              </a:ext>
            </a:extLst>
          </p:cNvPr>
          <p:cNvCxnSpPr>
            <a:cxnSpLocks/>
            <a:endCxn id="19" idx="0"/>
          </p:cNvCxnSpPr>
          <p:nvPr/>
        </p:nvCxnSpPr>
        <p:spPr>
          <a:xfrm>
            <a:off x="6247084" y="4311480"/>
            <a:ext cx="1003595" cy="1136079"/>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圆角 16">
            <a:extLst>
              <a:ext uri="{FF2B5EF4-FFF2-40B4-BE49-F238E27FC236}">
                <a16:creationId xmlns:a16="http://schemas.microsoft.com/office/drawing/2014/main" id="{63236C1A-6D0F-4153-B25A-87611779DC0B}"/>
              </a:ext>
            </a:extLst>
          </p:cNvPr>
          <p:cNvSpPr/>
          <p:nvPr/>
        </p:nvSpPr>
        <p:spPr>
          <a:xfrm>
            <a:off x="4788024" y="1832547"/>
            <a:ext cx="2808312" cy="2478933"/>
          </a:xfrm>
          <a:prstGeom prst="roundRect">
            <a:avLst/>
          </a:prstGeom>
          <a:solidFill>
            <a:srgbClr val="FFC000">
              <a:alpha val="2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927651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CB229-A0FF-4CAA-95AB-099288D86D30}"/>
              </a:ext>
            </a:extLst>
          </p:cNvPr>
          <p:cNvSpPr>
            <a:spLocks noGrp="1"/>
          </p:cNvSpPr>
          <p:nvPr>
            <p:ph type="title"/>
          </p:nvPr>
        </p:nvSpPr>
        <p:spPr/>
        <p:txBody>
          <a:bodyPr/>
          <a:lstStyle/>
          <a:p>
            <a:r>
              <a:rPr lang="en-US" altLang="zh-CN" dirty="0"/>
              <a:t>Research method</a:t>
            </a:r>
            <a:endParaRPr lang="zh-CN" altLang="en-US" dirty="0"/>
          </a:p>
        </p:txBody>
      </p:sp>
      <p:sp>
        <p:nvSpPr>
          <p:cNvPr id="3" name="内容占位符 2">
            <a:extLst>
              <a:ext uri="{FF2B5EF4-FFF2-40B4-BE49-F238E27FC236}">
                <a16:creationId xmlns:a16="http://schemas.microsoft.com/office/drawing/2014/main" id="{DE3ADB8F-DE95-4183-B8D3-B61DC441890F}"/>
              </a:ext>
            </a:extLst>
          </p:cNvPr>
          <p:cNvSpPr>
            <a:spLocks noGrp="1"/>
          </p:cNvSpPr>
          <p:nvPr>
            <p:ph idx="1"/>
          </p:nvPr>
        </p:nvSpPr>
        <p:spPr/>
        <p:txBody>
          <a:bodyPr/>
          <a:lstStyle/>
          <a:p>
            <a:r>
              <a:rPr lang="en-US" altLang="zh-CN" sz="2000" dirty="0"/>
              <a:t>Particle relocation based on audio localization</a:t>
            </a:r>
          </a:p>
          <a:p>
            <a:endParaRPr lang="en-US" altLang="zh-CN" sz="2000" dirty="0"/>
          </a:p>
        </p:txBody>
      </p:sp>
      <p:sp>
        <p:nvSpPr>
          <p:cNvPr id="4" name="灯片编号占位符 3">
            <a:extLst>
              <a:ext uri="{FF2B5EF4-FFF2-40B4-BE49-F238E27FC236}">
                <a16:creationId xmlns:a16="http://schemas.microsoft.com/office/drawing/2014/main" id="{A12CF868-EE2E-460C-8B02-0AF2CC09697C}"/>
              </a:ext>
            </a:extLst>
          </p:cNvPr>
          <p:cNvSpPr>
            <a:spLocks noGrp="1"/>
          </p:cNvSpPr>
          <p:nvPr>
            <p:ph type="sldNum" sz="quarter" idx="10"/>
          </p:nvPr>
        </p:nvSpPr>
        <p:spPr/>
        <p:txBody>
          <a:bodyPr/>
          <a:lstStyle/>
          <a:p>
            <a:fld id="{CB1B5535-0AE8-4FF7-94C2-E3A246D42402}" type="slidenum">
              <a:rPr lang="zh-CN" altLang="en-US" smtClean="0"/>
              <a:pPr/>
              <a:t>17</a:t>
            </a:fld>
            <a:endParaRPr lang="zh-CN" altLang="en-US" dirty="0"/>
          </a:p>
        </p:txBody>
      </p:sp>
      <p:pic>
        <p:nvPicPr>
          <p:cNvPr id="10" name="图片 9">
            <a:extLst>
              <a:ext uri="{FF2B5EF4-FFF2-40B4-BE49-F238E27FC236}">
                <a16:creationId xmlns:a16="http://schemas.microsoft.com/office/drawing/2014/main" id="{2F970864-814E-4492-B7E0-973338F7E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17" y="2434580"/>
            <a:ext cx="4429283" cy="3370684"/>
          </a:xfrm>
          <a:prstGeom prst="rect">
            <a:avLst/>
          </a:prstGeom>
        </p:spPr>
      </p:pic>
      <p:pic>
        <p:nvPicPr>
          <p:cNvPr id="14" name="图片 13">
            <a:extLst>
              <a:ext uri="{FF2B5EF4-FFF2-40B4-BE49-F238E27FC236}">
                <a16:creationId xmlns:a16="http://schemas.microsoft.com/office/drawing/2014/main" id="{BB0CBE20-28BB-4C27-924B-40C2AE5CB8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8017" y="2435664"/>
            <a:ext cx="4688479" cy="3369600"/>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EACE18E-E562-43E3-A4A1-1714D2943122}"/>
                  </a:ext>
                </a:extLst>
              </p:cNvPr>
              <p:cNvSpPr txBox="1"/>
              <p:nvPr/>
            </p:nvSpPr>
            <p:spPr>
              <a:xfrm>
                <a:off x="2421803" y="1896653"/>
                <a:ext cx="3852428" cy="339324"/>
              </a:xfrm>
              <a:prstGeom prst="rect">
                <a:avLst/>
              </a:prstGeom>
              <a:noFill/>
            </p:spPr>
            <p:txBody>
              <a:bodyPr wrap="square" lIns="0" tIns="0" rIns="0" bIns="0" rtlCol="0">
                <a:spAutoFit/>
              </a:bodyPr>
              <a:lstStyle/>
              <a:p>
                <a14:m>
                  <m:oMath xmlns:m="http://schemas.openxmlformats.org/officeDocument/2006/math">
                    <m:sSup>
                      <m:sSupPr>
                        <m:ctrlPr>
                          <a:rPr lang="en-US" altLang="zh-CN" sz="2000" i="1" smtClean="0">
                            <a:latin typeface="Cambria Math" panose="02040503050406030204" pitchFamily="18" charset="0"/>
                          </a:rPr>
                        </m:ctrlPr>
                      </m:sSupPr>
                      <m:e>
                        <m:r>
                          <a:rPr lang="zh-CN" altLang="en-US" sz="2000" i="1" smtClean="0">
                            <a:latin typeface="Cambria Math" panose="02040503050406030204" pitchFamily="18" charset="0"/>
                          </a:rPr>
                          <m:t>𝜃</m:t>
                        </m:r>
                      </m:e>
                      <m: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m:t>
                        </m:r>
                      </m:sup>
                    </m:sSup>
                    <m:r>
                      <a:rPr lang="en-US" altLang="zh-CN" sz="2000" i="1" smtClean="0">
                        <a:latin typeface="Cambria Math" panose="02040503050406030204" pitchFamily="18" charset="0"/>
                        <a:ea typeface="Cambria Math" panose="02040503050406030204" pitchFamily="18" charset="0"/>
                      </a:rPr>
                      <m:t>←</m:t>
                    </m:r>
                  </m:oMath>
                </a14:m>
                <a:r>
                  <a:rPr lang="en-US" altLang="zh-CN" sz="2000" i="1" dirty="0"/>
                  <a:t> </a:t>
                </a:r>
                <a14:m>
                  <m:oMath xmlns:m="http://schemas.openxmlformats.org/officeDocument/2006/math">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𝜃</m:t>
                        </m:r>
                      </m:e>
                      <m:sup>
                        <m:r>
                          <a:rPr lang="en-US" altLang="zh-CN" sz="2000" i="1">
                            <a:latin typeface="Cambria Math" panose="02040503050406030204" pitchFamily="18" charset="0"/>
                          </a:rPr>
                          <m:t>(</m:t>
                        </m:r>
                        <m:r>
                          <a:rPr lang="en-US" altLang="zh-CN" sz="2000" i="1">
                            <a:latin typeface="Cambria Math" panose="02040503050406030204" pitchFamily="18" charset="0"/>
                          </a:rPr>
                          <m:t>𝑛</m:t>
                        </m:r>
                        <m:r>
                          <a:rPr lang="en-US" altLang="zh-CN" sz="2000" i="1">
                            <a:latin typeface="Cambria Math" panose="02040503050406030204" pitchFamily="18" charset="0"/>
                          </a:rPr>
                          <m:t>)</m:t>
                        </m:r>
                      </m:sup>
                    </m:sSup>
                  </m:oMath>
                </a14:m>
                <a:r>
                  <a:rPr lang="en-US" altLang="zh-CN" sz="2000" i="1" dirty="0"/>
                  <a:t>+k</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sSub>
                      <m:sSubPr>
                        <m:ctrlPr>
                          <a:rPr lang="en-US" altLang="zh-CN" sz="2000" i="1" smtClean="0">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𝐶</m:t>
                        </m:r>
                      </m:e>
                      <m:sub>
                        <m:acc>
                          <m:accPr>
                            <m:chr m:val="̃"/>
                            <m:ctrlPr>
                              <a:rPr lang="en-US" altLang="zh-CN" sz="2000" i="1" smtClean="0">
                                <a:latin typeface="Cambria Math" panose="02040503050406030204" pitchFamily="18" charset="0"/>
                                <a:ea typeface="Cambria Math" panose="02040503050406030204" pitchFamily="18" charset="0"/>
                              </a:rPr>
                            </m:ctrlPr>
                          </m:accPr>
                          <m:e>
                            <m:r>
                              <a:rPr lang="zh-CN" altLang="en-US" sz="2000" i="1" smtClean="0">
                                <a:latin typeface="Cambria Math" panose="02040503050406030204" pitchFamily="18" charset="0"/>
                                <a:ea typeface="Cambria Math" panose="02040503050406030204" pitchFamily="18" charset="0"/>
                              </a:rPr>
                              <m:t>𝜃</m:t>
                            </m:r>
                          </m:e>
                        </m:acc>
                      </m:sub>
                    </m:sSub>
                    <m:r>
                      <a:rPr lang="en-US" altLang="zh-CN" sz="2000" i="1" smtClean="0">
                        <a:latin typeface="Cambria Math" panose="02040503050406030204" pitchFamily="18" charset="0"/>
                        <a:ea typeface="Cambria Math" panose="02040503050406030204" pitchFamily="18" charset="0"/>
                      </a:rPr>
                      <m:t>∙</m:t>
                    </m:r>
                    <m:sSub>
                      <m:sSubPr>
                        <m:ctrlPr>
                          <a:rPr lang="en-US" altLang="zh-CN" sz="200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1</m:t>
                        </m:r>
                      </m:e>
                      <m:sub>
                        <m:r>
                          <a:rPr lang="en-US" altLang="zh-CN" sz="2000" b="0" i="1" smtClean="0">
                            <a:latin typeface="Cambria Math" panose="02040503050406030204" pitchFamily="18" charset="0"/>
                            <a:ea typeface="Cambria Math" panose="02040503050406030204" pitchFamily="18" charset="0"/>
                          </a:rPr>
                          <m:t>𝑎𝑣</m:t>
                        </m:r>
                      </m:sub>
                    </m:sSub>
                    <m:r>
                      <a:rPr lang="en-US" altLang="zh-CN" sz="2000" b="0" i="1" smtClean="0">
                        <a:latin typeface="Cambria Math" panose="02040503050406030204" pitchFamily="18" charset="0"/>
                        <a:ea typeface="Cambria Math" panose="02040503050406030204" pitchFamily="18" charset="0"/>
                      </a:rPr>
                      <m:t>(</m:t>
                    </m:r>
                    <m:acc>
                      <m:accPr>
                        <m:chr m:val="̃"/>
                        <m:ctrlPr>
                          <a:rPr lang="en-US" altLang="zh-CN" sz="2000" b="0" i="1" smtClean="0">
                            <a:latin typeface="Cambria Math" panose="02040503050406030204" pitchFamily="18" charset="0"/>
                            <a:ea typeface="Cambria Math" panose="02040503050406030204" pitchFamily="18" charset="0"/>
                          </a:rPr>
                        </m:ctrlPr>
                      </m:accPr>
                      <m:e>
                        <m:r>
                          <a:rPr lang="zh-CN" altLang="en-US" sz="2000" b="0" i="1" smtClean="0">
                            <a:latin typeface="Cambria Math" panose="02040503050406030204" pitchFamily="18" charset="0"/>
                            <a:ea typeface="Cambria Math" panose="02040503050406030204" pitchFamily="18" charset="0"/>
                          </a:rPr>
                          <m:t>𝜃</m:t>
                        </m:r>
                      </m:e>
                    </m:acc>
                    <m:r>
                      <a:rPr lang="en-US" altLang="zh-CN" sz="2000" b="0" i="1" smtClean="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𝜃</m:t>
                        </m:r>
                      </m:e>
                      <m:sup>
                        <m:r>
                          <a:rPr lang="en-US" altLang="zh-CN" sz="2000" i="1">
                            <a:latin typeface="Cambria Math" panose="02040503050406030204" pitchFamily="18" charset="0"/>
                          </a:rPr>
                          <m:t>(</m:t>
                        </m:r>
                        <m:r>
                          <a:rPr lang="en-US" altLang="zh-CN" sz="2000" i="1">
                            <a:latin typeface="Cambria Math" panose="02040503050406030204" pitchFamily="18" charset="0"/>
                          </a:rPr>
                          <m:t>𝑛</m:t>
                        </m:r>
                        <m:r>
                          <a:rPr lang="en-US" altLang="zh-CN" sz="2000" i="1">
                            <a:latin typeface="Cambria Math" panose="02040503050406030204" pitchFamily="18" charset="0"/>
                          </a:rPr>
                          <m:t>)</m:t>
                        </m:r>
                      </m:sup>
                    </m:sSup>
                    <m:r>
                      <a:rPr lang="en-US" altLang="zh-CN" sz="2000" b="0" i="1" smtClean="0">
                        <a:latin typeface="Cambria Math" panose="02040503050406030204" pitchFamily="18" charset="0"/>
                        <a:ea typeface="Cambria Math" panose="02040503050406030204" pitchFamily="18" charset="0"/>
                      </a:rPr>
                      <m:t>)</m:t>
                    </m:r>
                  </m:oMath>
                </a14:m>
                <a:endParaRPr lang="zh-CN" altLang="en-US" sz="2000" i="1" dirty="0"/>
              </a:p>
            </p:txBody>
          </p:sp>
        </mc:Choice>
        <mc:Fallback xmlns="">
          <p:sp>
            <p:nvSpPr>
              <p:cNvPr id="15" name="文本框 14">
                <a:extLst>
                  <a:ext uri="{FF2B5EF4-FFF2-40B4-BE49-F238E27FC236}">
                    <a16:creationId xmlns:a16="http://schemas.microsoft.com/office/drawing/2014/main" id="{1EACE18E-E562-43E3-A4A1-1714D2943122}"/>
                  </a:ext>
                </a:extLst>
              </p:cNvPr>
              <p:cNvSpPr txBox="1">
                <a:spLocks noRot="1" noChangeAspect="1" noMove="1" noResize="1" noEditPoints="1" noAdjustHandles="1" noChangeArrowheads="1" noChangeShapeType="1" noTextEdit="1"/>
              </p:cNvSpPr>
              <p:nvPr/>
            </p:nvSpPr>
            <p:spPr>
              <a:xfrm>
                <a:off x="2421803" y="1896653"/>
                <a:ext cx="3852428" cy="339324"/>
              </a:xfrm>
              <a:prstGeom prst="rect">
                <a:avLst/>
              </a:prstGeom>
              <a:blipFill>
                <a:blip r:embed="rId5"/>
                <a:stretch>
                  <a:fillRect l="-2373" t="-17857" b="-41071"/>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8D7416A2-A0AD-4A29-B27D-3B8D1B9EB026}"/>
              </a:ext>
            </a:extLst>
          </p:cNvPr>
          <p:cNvSpPr txBox="1"/>
          <p:nvPr/>
        </p:nvSpPr>
        <p:spPr>
          <a:xfrm>
            <a:off x="1837339" y="5571365"/>
            <a:ext cx="924164" cy="369332"/>
          </a:xfrm>
          <a:prstGeom prst="rect">
            <a:avLst/>
          </a:prstGeom>
          <a:noFill/>
        </p:spPr>
        <p:txBody>
          <a:bodyPr wrap="none" rtlCol="0">
            <a:spAutoFit/>
          </a:bodyPr>
          <a:lstStyle/>
          <a:p>
            <a:r>
              <a:rPr lang="en-US" altLang="zh-CN" dirty="0"/>
              <a:t>AV16.3</a:t>
            </a:r>
            <a:endParaRPr lang="zh-CN" altLang="en-US" dirty="0"/>
          </a:p>
        </p:txBody>
      </p:sp>
      <p:sp>
        <p:nvSpPr>
          <p:cNvPr id="17" name="文本框 16">
            <a:extLst>
              <a:ext uri="{FF2B5EF4-FFF2-40B4-BE49-F238E27FC236}">
                <a16:creationId xmlns:a16="http://schemas.microsoft.com/office/drawing/2014/main" id="{189E0E86-DB2B-4FEA-AFEB-4BE086F2A167}"/>
              </a:ext>
            </a:extLst>
          </p:cNvPr>
          <p:cNvSpPr txBox="1"/>
          <p:nvPr/>
        </p:nvSpPr>
        <p:spPr>
          <a:xfrm>
            <a:off x="6012160" y="5567967"/>
            <a:ext cx="936988" cy="369332"/>
          </a:xfrm>
          <a:prstGeom prst="rect">
            <a:avLst/>
          </a:prstGeom>
          <a:noFill/>
        </p:spPr>
        <p:txBody>
          <a:bodyPr wrap="none" rtlCol="0">
            <a:spAutoFit/>
          </a:bodyPr>
          <a:lstStyle/>
          <a:p>
            <a:r>
              <a:rPr lang="en-US" altLang="zh-CN" dirty="0"/>
              <a:t>CAV3D</a:t>
            </a:r>
            <a:endParaRPr lang="zh-CN" altLang="en-US" dirty="0"/>
          </a:p>
        </p:txBody>
      </p:sp>
    </p:spTree>
    <p:extLst>
      <p:ext uri="{BB962C8B-B14F-4D97-AF65-F5344CB8AC3E}">
        <p14:creationId xmlns:p14="http://schemas.microsoft.com/office/powerpoint/2010/main" val="371682220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6E920F-85F1-45BF-B0BD-012446DB4D62}"/>
              </a:ext>
            </a:extLst>
          </p:cNvPr>
          <p:cNvSpPr>
            <a:spLocks noGrp="1"/>
          </p:cNvSpPr>
          <p:nvPr>
            <p:ph type="title"/>
          </p:nvPr>
        </p:nvSpPr>
        <p:spPr/>
        <p:txBody>
          <a:bodyPr/>
          <a:lstStyle/>
          <a:p>
            <a:r>
              <a:rPr lang="en-US" altLang="zh-CN" dirty="0"/>
              <a:t>Research method</a:t>
            </a:r>
            <a:endParaRPr lang="zh-CN" altLang="en-US" dirty="0"/>
          </a:p>
        </p:txBody>
      </p:sp>
      <p:sp>
        <p:nvSpPr>
          <p:cNvPr id="3" name="内容占位符 2">
            <a:extLst>
              <a:ext uri="{FF2B5EF4-FFF2-40B4-BE49-F238E27FC236}">
                <a16:creationId xmlns:a16="http://schemas.microsoft.com/office/drawing/2014/main" id="{5FE7C69F-17E1-412B-AC31-50061B414F1A}"/>
              </a:ext>
            </a:extLst>
          </p:cNvPr>
          <p:cNvSpPr>
            <a:spLocks noGrp="1"/>
          </p:cNvSpPr>
          <p:nvPr>
            <p:ph idx="1"/>
          </p:nvPr>
        </p:nvSpPr>
        <p:spPr/>
        <p:txBody>
          <a:bodyPr/>
          <a:lstStyle/>
          <a:p>
            <a:r>
              <a:rPr lang="en-US" altLang="zh-CN" sz="2000" dirty="0"/>
              <a:t>Particle relocation based on audio-visual likelihood</a:t>
            </a:r>
          </a:p>
          <a:p>
            <a:pPr lvl="1"/>
            <a:endParaRPr lang="en-US" altLang="zh-CN" sz="1600" dirty="0"/>
          </a:p>
          <a:p>
            <a:endParaRPr lang="zh-CN" altLang="en-US" dirty="0"/>
          </a:p>
        </p:txBody>
      </p:sp>
      <p:sp>
        <p:nvSpPr>
          <p:cNvPr id="4" name="灯片编号占位符 3">
            <a:extLst>
              <a:ext uri="{FF2B5EF4-FFF2-40B4-BE49-F238E27FC236}">
                <a16:creationId xmlns:a16="http://schemas.microsoft.com/office/drawing/2014/main" id="{4DEF2E8A-64D6-4F0D-B269-770908A4A86E}"/>
              </a:ext>
            </a:extLst>
          </p:cNvPr>
          <p:cNvSpPr>
            <a:spLocks noGrp="1"/>
          </p:cNvSpPr>
          <p:nvPr>
            <p:ph type="sldNum" sz="quarter" idx="10"/>
          </p:nvPr>
        </p:nvSpPr>
        <p:spPr/>
        <p:txBody>
          <a:bodyPr/>
          <a:lstStyle/>
          <a:p>
            <a:fld id="{CB1B5535-0AE8-4FF7-94C2-E3A246D42402}" type="slidenum">
              <a:rPr lang="zh-CN" altLang="en-US" smtClean="0"/>
              <a:pPr/>
              <a:t>18</a:t>
            </a:fld>
            <a:endParaRPr lang="zh-CN" altLang="en-US" dirty="0"/>
          </a:p>
        </p:txBody>
      </p:sp>
      <p:pic>
        <p:nvPicPr>
          <p:cNvPr id="12" name="图片 11">
            <a:extLst>
              <a:ext uri="{FF2B5EF4-FFF2-40B4-BE49-F238E27FC236}">
                <a16:creationId xmlns:a16="http://schemas.microsoft.com/office/drawing/2014/main" id="{921844B4-D7A3-45CA-9CA1-9399CC0D1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42" y="2876295"/>
            <a:ext cx="4427858" cy="3369600"/>
          </a:xfrm>
          <a:prstGeom prst="rect">
            <a:avLst/>
          </a:prstGeom>
        </p:spPr>
      </p:pic>
      <p:pic>
        <p:nvPicPr>
          <p:cNvPr id="14" name="图片 13">
            <a:extLst>
              <a:ext uri="{FF2B5EF4-FFF2-40B4-BE49-F238E27FC236}">
                <a16:creationId xmlns:a16="http://schemas.microsoft.com/office/drawing/2014/main" id="{16B0369D-6001-4422-9245-24742B79D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452" y="2876295"/>
            <a:ext cx="4688479" cy="3369600"/>
          </a:xfrm>
          <a:prstGeom prst="rect">
            <a:avLst/>
          </a:prstGeom>
        </p:spPr>
      </p:pic>
      <p:sp>
        <p:nvSpPr>
          <p:cNvPr id="15" name="文本框 14">
            <a:extLst>
              <a:ext uri="{FF2B5EF4-FFF2-40B4-BE49-F238E27FC236}">
                <a16:creationId xmlns:a16="http://schemas.microsoft.com/office/drawing/2014/main" id="{D4FD2656-6C39-4752-9181-481E47C3F668}"/>
              </a:ext>
            </a:extLst>
          </p:cNvPr>
          <p:cNvSpPr txBox="1"/>
          <p:nvPr/>
        </p:nvSpPr>
        <p:spPr>
          <a:xfrm>
            <a:off x="1837339" y="6011996"/>
            <a:ext cx="924164" cy="369332"/>
          </a:xfrm>
          <a:prstGeom prst="rect">
            <a:avLst/>
          </a:prstGeom>
          <a:noFill/>
        </p:spPr>
        <p:txBody>
          <a:bodyPr wrap="none" rtlCol="0">
            <a:spAutoFit/>
          </a:bodyPr>
          <a:lstStyle/>
          <a:p>
            <a:r>
              <a:rPr lang="en-US" altLang="zh-CN" dirty="0"/>
              <a:t>AV16.3</a:t>
            </a:r>
            <a:endParaRPr lang="zh-CN" altLang="en-US" dirty="0"/>
          </a:p>
        </p:txBody>
      </p:sp>
      <p:sp>
        <p:nvSpPr>
          <p:cNvPr id="16" name="文本框 15">
            <a:extLst>
              <a:ext uri="{FF2B5EF4-FFF2-40B4-BE49-F238E27FC236}">
                <a16:creationId xmlns:a16="http://schemas.microsoft.com/office/drawing/2014/main" id="{245CF49F-1B5B-4706-8B27-CF4457EB1EE8}"/>
              </a:ext>
            </a:extLst>
          </p:cNvPr>
          <p:cNvSpPr txBox="1"/>
          <p:nvPr/>
        </p:nvSpPr>
        <p:spPr>
          <a:xfrm>
            <a:off x="6012160" y="6008598"/>
            <a:ext cx="936988" cy="369332"/>
          </a:xfrm>
          <a:prstGeom prst="rect">
            <a:avLst/>
          </a:prstGeom>
          <a:noFill/>
        </p:spPr>
        <p:txBody>
          <a:bodyPr wrap="none" rtlCol="0">
            <a:spAutoFit/>
          </a:bodyPr>
          <a:lstStyle/>
          <a:p>
            <a:r>
              <a:rPr lang="en-US" altLang="zh-CN" dirty="0"/>
              <a:t>CAV3D</a:t>
            </a:r>
            <a:endParaRPr lang="zh-CN" altLang="en-US" dirty="0"/>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0473B2EE-746B-4478-A7D0-D385002D14C7}"/>
                  </a:ext>
                </a:extLst>
              </p:cNvPr>
              <p:cNvSpPr txBox="1"/>
              <p:nvPr/>
            </p:nvSpPr>
            <p:spPr>
              <a:xfrm>
                <a:off x="2483768" y="1783009"/>
                <a:ext cx="3852428" cy="320601"/>
              </a:xfrm>
              <a:prstGeom prst="rect">
                <a:avLst/>
              </a:prstGeom>
              <a:noFill/>
            </p:spPr>
            <p:txBody>
              <a:bodyPr wrap="square" lIns="0" tIns="0" rIns="0" bIns="0" rtlCol="0">
                <a:spAutoFit/>
              </a:bodyPr>
              <a:lstStyle/>
              <a:p>
                <a14:m>
                  <m:oMath xmlns:m="http://schemas.openxmlformats.org/officeDocument/2006/math">
                    <m:sSup>
                      <m:sSupPr>
                        <m:ctrlPr>
                          <a:rPr lang="en-US" altLang="zh-CN" sz="2000" i="1" smtClean="0">
                            <a:latin typeface="Cambria Math" panose="02040503050406030204" pitchFamily="18" charset="0"/>
                          </a:rPr>
                        </m:ctrlPr>
                      </m:sSupPr>
                      <m:e>
                        <m:r>
                          <a:rPr lang="zh-CN" altLang="en-US" sz="2000" i="1" smtClean="0">
                            <a:latin typeface="Cambria Math" panose="02040503050406030204" pitchFamily="18" charset="0"/>
                          </a:rPr>
                          <m:t>𝜃</m:t>
                        </m:r>
                      </m:e>
                      <m: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m:t>
                        </m:r>
                      </m:sup>
                    </m:sSup>
                    <m:r>
                      <a:rPr lang="en-US" altLang="zh-CN" sz="2000" i="1" smtClean="0">
                        <a:latin typeface="Cambria Math" panose="02040503050406030204" pitchFamily="18" charset="0"/>
                        <a:ea typeface="Cambria Math" panose="02040503050406030204" pitchFamily="18" charset="0"/>
                      </a:rPr>
                      <m:t>←</m:t>
                    </m:r>
                  </m:oMath>
                </a14:m>
                <a:r>
                  <a:rPr lang="en-US" altLang="zh-CN" sz="2000" i="1" dirty="0"/>
                  <a:t> </a:t>
                </a:r>
                <a14:m>
                  <m:oMath xmlns:m="http://schemas.openxmlformats.org/officeDocument/2006/math">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𝜃</m:t>
                        </m:r>
                      </m:e>
                      <m:sup>
                        <m:r>
                          <a:rPr lang="en-US" altLang="zh-CN" sz="2000" i="1">
                            <a:latin typeface="Cambria Math" panose="02040503050406030204" pitchFamily="18" charset="0"/>
                          </a:rPr>
                          <m:t>(</m:t>
                        </m:r>
                        <m:r>
                          <a:rPr lang="en-US" altLang="zh-CN" sz="2000" i="1">
                            <a:latin typeface="Cambria Math" panose="02040503050406030204" pitchFamily="18" charset="0"/>
                          </a:rPr>
                          <m:t>𝑛</m:t>
                        </m:r>
                        <m:r>
                          <a:rPr lang="en-US" altLang="zh-CN" sz="2000" i="1">
                            <a:latin typeface="Cambria Math" panose="02040503050406030204" pitchFamily="18" charset="0"/>
                          </a:rPr>
                          <m:t>)</m:t>
                        </m:r>
                      </m:sup>
                    </m:sSup>
                  </m:oMath>
                </a14:m>
                <a:r>
                  <a:rPr lang="en-US" altLang="zh-CN" sz="2000" i="1" dirty="0"/>
                  <a:t>+k</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𝜃</m:t>
                        </m:r>
                      </m:e>
                      <m:sup>
                        <m:r>
                          <a:rPr lang="en-US" altLang="zh-CN" sz="2000" i="1">
                            <a:latin typeface="Cambria Math" panose="02040503050406030204" pitchFamily="18" charset="0"/>
                          </a:rPr>
                          <m:t>(</m:t>
                        </m:r>
                        <m:r>
                          <a:rPr lang="en-US" altLang="zh-CN" sz="2000" b="0" i="1" smtClean="0">
                            <a:latin typeface="Cambria Math" panose="02040503050406030204" pitchFamily="18" charset="0"/>
                          </a:rPr>
                          <m:t>𝑔𝑏𝑒𝑠𝑡</m:t>
                        </m:r>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𝜃</m:t>
                        </m:r>
                      </m:e>
                      <m:sup>
                        <m:r>
                          <a:rPr lang="en-US" altLang="zh-CN" sz="2000" i="1">
                            <a:latin typeface="Cambria Math" panose="02040503050406030204" pitchFamily="18" charset="0"/>
                          </a:rPr>
                          <m:t>(</m:t>
                        </m:r>
                        <m:r>
                          <a:rPr lang="en-US" altLang="zh-CN" sz="2000" i="1">
                            <a:latin typeface="Cambria Math" panose="02040503050406030204" pitchFamily="18" charset="0"/>
                          </a:rPr>
                          <m:t>𝑛</m:t>
                        </m:r>
                        <m:r>
                          <a:rPr lang="en-US" altLang="zh-CN" sz="2000" i="1">
                            <a:latin typeface="Cambria Math" panose="02040503050406030204" pitchFamily="18" charset="0"/>
                          </a:rPr>
                          <m:t>)</m:t>
                        </m:r>
                      </m:sup>
                    </m:sSup>
                    <m:r>
                      <a:rPr lang="en-US" altLang="zh-CN" sz="2000" b="0" i="1" smtClean="0">
                        <a:latin typeface="Cambria Math" panose="02040503050406030204" pitchFamily="18" charset="0"/>
                        <a:ea typeface="Cambria Math" panose="02040503050406030204" pitchFamily="18" charset="0"/>
                      </a:rPr>
                      <m:t>)</m:t>
                    </m:r>
                  </m:oMath>
                </a14:m>
                <a:endParaRPr lang="zh-CN" altLang="en-US" sz="2000" i="1" dirty="0"/>
              </a:p>
            </p:txBody>
          </p:sp>
        </mc:Choice>
        <mc:Fallback xmlns="">
          <p:sp>
            <p:nvSpPr>
              <p:cNvPr id="17" name="文本框 16">
                <a:extLst>
                  <a:ext uri="{FF2B5EF4-FFF2-40B4-BE49-F238E27FC236}">
                    <a16:creationId xmlns:a16="http://schemas.microsoft.com/office/drawing/2014/main" id="{0473B2EE-746B-4478-A7D0-D385002D14C7}"/>
                  </a:ext>
                </a:extLst>
              </p:cNvPr>
              <p:cNvSpPr txBox="1">
                <a:spLocks noRot="1" noChangeAspect="1" noMove="1" noResize="1" noEditPoints="1" noAdjustHandles="1" noChangeArrowheads="1" noChangeShapeType="1" noTextEdit="1"/>
              </p:cNvSpPr>
              <p:nvPr/>
            </p:nvSpPr>
            <p:spPr>
              <a:xfrm>
                <a:off x="2483768" y="1783009"/>
                <a:ext cx="3852428" cy="320601"/>
              </a:xfrm>
              <a:prstGeom prst="rect">
                <a:avLst/>
              </a:prstGeom>
              <a:blipFill>
                <a:blip r:embed="rId5"/>
                <a:stretch>
                  <a:fillRect l="-2373" t="-18868" b="-490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0EF09A4D-54F1-4C55-B315-624AA7948A5B}"/>
                  </a:ext>
                </a:extLst>
              </p:cNvPr>
              <p:cNvSpPr txBox="1"/>
              <p:nvPr/>
            </p:nvSpPr>
            <p:spPr>
              <a:xfrm>
                <a:off x="2483768" y="2230647"/>
                <a:ext cx="3852428" cy="320601"/>
              </a:xfrm>
              <a:prstGeom prst="rect">
                <a:avLst/>
              </a:prstGeom>
              <a:noFill/>
            </p:spPr>
            <p:txBody>
              <a:bodyPr wrap="square" lIns="0" tIns="0" rIns="0" bIns="0" rtlCol="0">
                <a:spAutoFit/>
              </a:bodyPr>
              <a:lstStyle/>
              <a:p>
                <a14:m>
                  <m:oMath xmlns:m="http://schemas.openxmlformats.org/officeDocument/2006/math">
                    <m:sSup>
                      <m:sSupPr>
                        <m:ctrlPr>
                          <a:rPr lang="en-US" altLang="zh-CN" sz="2000" i="1" smtClean="0">
                            <a:latin typeface="Cambria Math" panose="02040503050406030204" pitchFamily="18" charset="0"/>
                          </a:rPr>
                        </m:ctrlPr>
                      </m:sSupPr>
                      <m:e>
                        <m:r>
                          <a:rPr lang="zh-CN" altLang="en-US" sz="2000" i="1" smtClean="0">
                            <a:latin typeface="Cambria Math" panose="02040503050406030204" pitchFamily="18" charset="0"/>
                          </a:rPr>
                          <m:t>𝜑</m:t>
                        </m:r>
                      </m:e>
                      <m: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m:t>
                        </m:r>
                      </m:sup>
                    </m:sSup>
                    <m:r>
                      <a:rPr lang="en-US" altLang="zh-CN" sz="2000" i="1" smtClean="0">
                        <a:latin typeface="Cambria Math" panose="02040503050406030204" pitchFamily="18" charset="0"/>
                        <a:ea typeface="Cambria Math" panose="02040503050406030204" pitchFamily="18" charset="0"/>
                      </a:rPr>
                      <m:t>←</m:t>
                    </m:r>
                  </m:oMath>
                </a14:m>
                <a:r>
                  <a:rPr lang="en-US" altLang="zh-CN" sz="2000" i="1" dirty="0"/>
                  <a:t> </a:t>
                </a:r>
                <a14:m>
                  <m:oMath xmlns:m="http://schemas.openxmlformats.org/officeDocument/2006/math">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𝜑</m:t>
                        </m:r>
                      </m:e>
                      <m:sup>
                        <m:r>
                          <a:rPr lang="en-US" altLang="zh-CN" sz="2000" i="1">
                            <a:latin typeface="Cambria Math" panose="02040503050406030204" pitchFamily="18" charset="0"/>
                          </a:rPr>
                          <m:t>(</m:t>
                        </m:r>
                        <m:r>
                          <a:rPr lang="en-US" altLang="zh-CN" sz="2000" i="1">
                            <a:latin typeface="Cambria Math" panose="02040503050406030204" pitchFamily="18" charset="0"/>
                          </a:rPr>
                          <m:t>𝑛</m:t>
                        </m:r>
                        <m:r>
                          <a:rPr lang="en-US" altLang="zh-CN" sz="2000" i="1">
                            <a:latin typeface="Cambria Math" panose="02040503050406030204" pitchFamily="18" charset="0"/>
                          </a:rPr>
                          <m:t>)</m:t>
                        </m:r>
                      </m:sup>
                    </m:sSup>
                  </m:oMath>
                </a14:m>
                <a:r>
                  <a:rPr lang="en-US" altLang="zh-CN" sz="2000" i="1" dirty="0"/>
                  <a:t>+k</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𝜑</m:t>
                        </m:r>
                      </m:e>
                      <m:sup>
                        <m:r>
                          <a:rPr lang="en-US" altLang="zh-CN" sz="2000" i="1">
                            <a:latin typeface="Cambria Math" panose="02040503050406030204" pitchFamily="18" charset="0"/>
                          </a:rPr>
                          <m:t>(</m:t>
                        </m:r>
                        <m:r>
                          <a:rPr lang="en-US" altLang="zh-CN" sz="2000" b="0" i="1" smtClean="0">
                            <a:latin typeface="Cambria Math" panose="02040503050406030204" pitchFamily="18" charset="0"/>
                          </a:rPr>
                          <m:t>𝑔𝑏𝑒𝑠𝑡</m:t>
                        </m:r>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𝜑</m:t>
                        </m:r>
                      </m:e>
                      <m:sup>
                        <m:r>
                          <a:rPr lang="en-US" altLang="zh-CN" sz="2000" i="1">
                            <a:latin typeface="Cambria Math" panose="02040503050406030204" pitchFamily="18" charset="0"/>
                          </a:rPr>
                          <m:t>(</m:t>
                        </m:r>
                        <m:r>
                          <a:rPr lang="en-US" altLang="zh-CN" sz="2000" i="1">
                            <a:latin typeface="Cambria Math" panose="02040503050406030204" pitchFamily="18" charset="0"/>
                          </a:rPr>
                          <m:t>𝑛</m:t>
                        </m:r>
                        <m:r>
                          <a:rPr lang="en-US" altLang="zh-CN" sz="2000" i="1">
                            <a:latin typeface="Cambria Math" panose="02040503050406030204" pitchFamily="18" charset="0"/>
                          </a:rPr>
                          <m:t>)</m:t>
                        </m:r>
                      </m:sup>
                    </m:sSup>
                    <m:r>
                      <a:rPr lang="en-US" altLang="zh-CN" sz="2000" b="0" i="1" smtClean="0">
                        <a:latin typeface="Cambria Math" panose="02040503050406030204" pitchFamily="18" charset="0"/>
                        <a:ea typeface="Cambria Math" panose="02040503050406030204" pitchFamily="18" charset="0"/>
                      </a:rPr>
                      <m:t>)</m:t>
                    </m:r>
                  </m:oMath>
                </a14:m>
                <a:endParaRPr lang="zh-CN" altLang="en-US" sz="2000" i="1" dirty="0"/>
              </a:p>
            </p:txBody>
          </p:sp>
        </mc:Choice>
        <mc:Fallback xmlns="">
          <p:sp>
            <p:nvSpPr>
              <p:cNvPr id="18" name="文本框 17">
                <a:extLst>
                  <a:ext uri="{FF2B5EF4-FFF2-40B4-BE49-F238E27FC236}">
                    <a16:creationId xmlns:a16="http://schemas.microsoft.com/office/drawing/2014/main" id="{0EF09A4D-54F1-4C55-B315-624AA7948A5B}"/>
                  </a:ext>
                </a:extLst>
              </p:cNvPr>
              <p:cNvSpPr txBox="1">
                <a:spLocks noRot="1" noChangeAspect="1" noMove="1" noResize="1" noEditPoints="1" noAdjustHandles="1" noChangeArrowheads="1" noChangeShapeType="1" noTextEdit="1"/>
              </p:cNvSpPr>
              <p:nvPr/>
            </p:nvSpPr>
            <p:spPr>
              <a:xfrm>
                <a:off x="2483768" y="2230647"/>
                <a:ext cx="3852428" cy="320601"/>
              </a:xfrm>
              <a:prstGeom prst="rect">
                <a:avLst/>
              </a:prstGeom>
              <a:blipFill>
                <a:blip r:embed="rId6"/>
                <a:stretch>
                  <a:fillRect l="-2373" t="-18868" b="-471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580498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2071A5C-28F9-420B-8347-8FAB0177DDA3}"/>
              </a:ext>
            </a:extLst>
          </p:cNvPr>
          <p:cNvPicPr>
            <a:picLocks noChangeAspect="1"/>
          </p:cNvPicPr>
          <p:nvPr/>
        </p:nvPicPr>
        <p:blipFill>
          <a:blip r:embed="rId3"/>
          <a:stretch>
            <a:fillRect/>
          </a:stretch>
        </p:blipFill>
        <p:spPr>
          <a:xfrm>
            <a:off x="2771799" y="4050651"/>
            <a:ext cx="3600400" cy="2315065"/>
          </a:xfrm>
          <a:prstGeom prst="rect">
            <a:avLst/>
          </a:prstGeom>
        </p:spPr>
      </p:pic>
      <p:sp>
        <p:nvSpPr>
          <p:cNvPr id="2" name="标题 1">
            <a:extLst>
              <a:ext uri="{FF2B5EF4-FFF2-40B4-BE49-F238E27FC236}">
                <a16:creationId xmlns:a16="http://schemas.microsoft.com/office/drawing/2014/main" id="{61B89F79-C548-49D1-871A-07010B601226}"/>
              </a:ext>
            </a:extLst>
          </p:cNvPr>
          <p:cNvSpPr>
            <a:spLocks noGrp="1"/>
          </p:cNvSpPr>
          <p:nvPr>
            <p:ph type="title"/>
          </p:nvPr>
        </p:nvSpPr>
        <p:spPr/>
        <p:txBody>
          <a:bodyPr/>
          <a:lstStyle/>
          <a:p>
            <a:r>
              <a:rPr lang="en-US" altLang="zh-CN" dirty="0"/>
              <a:t>Research method</a:t>
            </a:r>
            <a:endParaRPr lang="zh-CN" altLang="en-US" dirty="0"/>
          </a:p>
        </p:txBody>
      </p:sp>
      <p:sp>
        <p:nvSpPr>
          <p:cNvPr id="3" name="内容占位符 2">
            <a:extLst>
              <a:ext uri="{FF2B5EF4-FFF2-40B4-BE49-F238E27FC236}">
                <a16:creationId xmlns:a16="http://schemas.microsoft.com/office/drawing/2014/main" id="{233304F4-2C20-49C8-8E9F-45A45C76C4DD}"/>
              </a:ext>
            </a:extLst>
          </p:cNvPr>
          <p:cNvSpPr>
            <a:spLocks noGrp="1"/>
          </p:cNvSpPr>
          <p:nvPr>
            <p:ph idx="1"/>
          </p:nvPr>
        </p:nvSpPr>
        <p:spPr/>
        <p:txBody>
          <a:bodyPr/>
          <a:lstStyle/>
          <a:p>
            <a:r>
              <a:rPr lang="en-US" altLang="zh-CN" sz="2000" dirty="0"/>
              <a:t>Speaker distance estimation </a:t>
            </a:r>
            <a:endParaRPr lang="zh-CN" altLang="en-US" sz="2000" dirty="0"/>
          </a:p>
        </p:txBody>
      </p:sp>
      <p:sp>
        <p:nvSpPr>
          <p:cNvPr id="4" name="灯片编号占位符 3">
            <a:extLst>
              <a:ext uri="{FF2B5EF4-FFF2-40B4-BE49-F238E27FC236}">
                <a16:creationId xmlns:a16="http://schemas.microsoft.com/office/drawing/2014/main" id="{728EEB4B-E47E-4E1E-9B44-2573EB8AFABF}"/>
              </a:ext>
            </a:extLst>
          </p:cNvPr>
          <p:cNvSpPr>
            <a:spLocks noGrp="1"/>
          </p:cNvSpPr>
          <p:nvPr>
            <p:ph type="sldNum" sz="quarter" idx="10"/>
          </p:nvPr>
        </p:nvSpPr>
        <p:spPr/>
        <p:txBody>
          <a:bodyPr/>
          <a:lstStyle/>
          <a:p>
            <a:fld id="{CB1B5535-0AE8-4FF7-94C2-E3A246D42402}" type="slidenum">
              <a:rPr lang="zh-CN" altLang="en-US" smtClean="0"/>
              <a:pPr/>
              <a:t>19</a:t>
            </a:fld>
            <a:endParaRPr lang="zh-CN" altLang="en-US" dirty="0"/>
          </a:p>
        </p:txBody>
      </p:sp>
      <p:pic>
        <p:nvPicPr>
          <p:cNvPr id="5" name="图片 4">
            <a:extLst>
              <a:ext uri="{FF2B5EF4-FFF2-40B4-BE49-F238E27FC236}">
                <a16:creationId xmlns:a16="http://schemas.microsoft.com/office/drawing/2014/main" id="{8B7F787F-5143-46AC-A918-A2F6101EF304}"/>
              </a:ext>
            </a:extLst>
          </p:cNvPr>
          <p:cNvPicPr>
            <a:picLocks noChangeAspect="1"/>
          </p:cNvPicPr>
          <p:nvPr/>
        </p:nvPicPr>
        <p:blipFill>
          <a:blip r:embed="rId4"/>
          <a:stretch>
            <a:fillRect/>
          </a:stretch>
        </p:blipFill>
        <p:spPr>
          <a:xfrm>
            <a:off x="5117196" y="1704805"/>
            <a:ext cx="2401538" cy="1941244"/>
          </a:xfrm>
          <a:prstGeom prst="rect">
            <a:avLst/>
          </a:prstGeom>
        </p:spPr>
      </p:pic>
      <p:pic>
        <p:nvPicPr>
          <p:cNvPr id="7" name="图片 6">
            <a:extLst>
              <a:ext uri="{FF2B5EF4-FFF2-40B4-BE49-F238E27FC236}">
                <a16:creationId xmlns:a16="http://schemas.microsoft.com/office/drawing/2014/main" id="{F820CCCF-0AFE-4834-83E5-84F80ACCEA81}"/>
              </a:ext>
            </a:extLst>
          </p:cNvPr>
          <p:cNvPicPr>
            <a:picLocks noChangeAspect="1"/>
          </p:cNvPicPr>
          <p:nvPr/>
        </p:nvPicPr>
        <p:blipFill>
          <a:blip r:embed="rId5"/>
          <a:stretch>
            <a:fillRect/>
          </a:stretch>
        </p:blipFill>
        <p:spPr>
          <a:xfrm>
            <a:off x="1691680" y="1704805"/>
            <a:ext cx="1979685" cy="1941244"/>
          </a:xfrm>
          <a:prstGeom prst="rect">
            <a:avLst/>
          </a:prstGeom>
        </p:spPr>
      </p:pic>
      <p:sp>
        <p:nvSpPr>
          <p:cNvPr id="8" name="文本框 7">
            <a:extLst>
              <a:ext uri="{FF2B5EF4-FFF2-40B4-BE49-F238E27FC236}">
                <a16:creationId xmlns:a16="http://schemas.microsoft.com/office/drawing/2014/main" id="{0C36A9F7-155D-42E2-B9A2-0537DBFCA66B}"/>
              </a:ext>
            </a:extLst>
          </p:cNvPr>
          <p:cNvSpPr txBox="1"/>
          <p:nvPr/>
        </p:nvSpPr>
        <p:spPr>
          <a:xfrm>
            <a:off x="1847249" y="3683940"/>
            <a:ext cx="7018140" cy="338554"/>
          </a:xfrm>
          <a:prstGeom prst="rect">
            <a:avLst/>
          </a:prstGeom>
          <a:noFill/>
        </p:spPr>
        <p:txBody>
          <a:bodyPr wrap="none" rtlCol="0">
            <a:spAutoFit/>
          </a:bodyPr>
          <a:lstStyle/>
          <a:p>
            <a:r>
              <a:rPr lang="en-US" altLang="zh-CN" sz="1600" dirty="0"/>
              <a:t>Face detection (&gt;40%)                Adaptive color histogram matching (&gt;80%)</a:t>
            </a:r>
            <a:endParaRPr lang="zh-CN" altLang="en-US" sz="1600" dirty="0"/>
          </a:p>
        </p:txBody>
      </p:sp>
      <p:sp>
        <p:nvSpPr>
          <p:cNvPr id="9" name="文本框 8">
            <a:extLst>
              <a:ext uri="{FF2B5EF4-FFF2-40B4-BE49-F238E27FC236}">
                <a16:creationId xmlns:a16="http://schemas.microsoft.com/office/drawing/2014/main" id="{0C8EF6BC-8EC4-4598-9426-26B6C44CD365}"/>
              </a:ext>
            </a:extLst>
          </p:cNvPr>
          <p:cNvSpPr txBox="1"/>
          <p:nvPr/>
        </p:nvSpPr>
        <p:spPr>
          <a:xfrm>
            <a:off x="3585191" y="6132438"/>
            <a:ext cx="1973617" cy="338554"/>
          </a:xfrm>
          <a:prstGeom prst="rect">
            <a:avLst/>
          </a:prstGeom>
          <a:noFill/>
        </p:spPr>
        <p:txBody>
          <a:bodyPr wrap="none" rtlCol="0">
            <a:spAutoFit/>
          </a:bodyPr>
          <a:lstStyle/>
          <a:p>
            <a:r>
              <a:rPr lang="en-US" altLang="zh-CN" sz="1600" dirty="0"/>
              <a:t>Distance estimation</a:t>
            </a:r>
            <a:endParaRPr lang="zh-CN" altLang="en-US" sz="1600" dirty="0"/>
          </a:p>
        </p:txBody>
      </p:sp>
    </p:spTree>
    <p:extLst>
      <p:ext uri="{BB962C8B-B14F-4D97-AF65-F5344CB8AC3E}">
        <p14:creationId xmlns:p14="http://schemas.microsoft.com/office/powerpoint/2010/main" val="370601591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ACF14750-F500-4BBB-9E08-76A279E368F4}"/>
              </a:ext>
            </a:extLst>
          </p:cNvPr>
          <p:cNvSpPr>
            <a:spLocks noGrp="1"/>
          </p:cNvSpPr>
          <p:nvPr/>
        </p:nvSpPr>
        <p:spPr>
          <a:xfrm>
            <a:off x="683419" y="476808"/>
            <a:ext cx="777716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2pPr>
            <a:lvl3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3pPr>
            <a:lvl4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4pPr>
            <a:lvl5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5pPr>
            <a:lvl6pPr marL="4572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6pPr>
            <a:lvl7pPr marL="9144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7pPr>
            <a:lvl8pPr marL="13716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8pPr>
            <a:lvl9pPr marL="18288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9pPr>
          </a:lstStyle>
          <a:p>
            <a:pPr eaLnBrk="0" hangingPunct="0"/>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Outline</a:t>
            </a:r>
            <a:endParaRPr lang="zh-CN" alt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9" name="图示 8">
            <a:extLst>
              <a:ext uri="{FF2B5EF4-FFF2-40B4-BE49-F238E27FC236}">
                <a16:creationId xmlns:a16="http://schemas.microsoft.com/office/drawing/2014/main" id="{AE4EB352-32FE-4632-AED7-3F973DCD01B0}"/>
              </a:ext>
            </a:extLst>
          </p:cNvPr>
          <p:cNvGraphicFramePr/>
          <p:nvPr>
            <p:extLst>
              <p:ext uri="{D42A27DB-BD31-4B8C-83A1-F6EECF244321}">
                <p14:modId xmlns:p14="http://schemas.microsoft.com/office/powerpoint/2010/main" val="1366465428"/>
              </p:ext>
            </p:extLst>
          </p:nvPr>
        </p:nvGraphicFramePr>
        <p:xfrm>
          <a:off x="1259632" y="1340768"/>
          <a:ext cx="68407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椭圆 4">
            <a:extLst>
              <a:ext uri="{FF2B5EF4-FFF2-40B4-BE49-F238E27FC236}">
                <a16:creationId xmlns:a16="http://schemas.microsoft.com/office/drawing/2014/main" id="{CAF77C92-5B46-4E87-9526-25E86D681A92}"/>
              </a:ext>
            </a:extLst>
          </p:cNvPr>
          <p:cNvSpPr/>
          <p:nvPr/>
        </p:nvSpPr>
        <p:spPr>
          <a:xfrm>
            <a:off x="1763688" y="2780928"/>
            <a:ext cx="742820" cy="742820"/>
          </a:xfrm>
          <a:prstGeom prst="ellipse">
            <a:avLst/>
          </a:prstGeom>
          <a:solidFill>
            <a:srgbClr val="2FA3CC"/>
          </a:solidFill>
          <a:ln>
            <a:noFill/>
          </a:ln>
        </p:spPr>
        <p:style>
          <a:lnRef idx="1">
            <a:scrgbClr r="0" g="0" b="0"/>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Tree>
    <p:extLst>
      <p:ext uri="{BB962C8B-B14F-4D97-AF65-F5344CB8AC3E}">
        <p14:creationId xmlns:p14="http://schemas.microsoft.com/office/powerpoint/2010/main" val="1461467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CC7644-8274-4CAE-8781-CE5B5EDAAC51}"/>
              </a:ext>
            </a:extLst>
          </p:cNvPr>
          <p:cNvSpPr>
            <a:spLocks noGrp="1"/>
          </p:cNvSpPr>
          <p:nvPr>
            <p:ph type="title"/>
          </p:nvPr>
        </p:nvSpPr>
        <p:spPr/>
        <p:txBody>
          <a:bodyPr/>
          <a:lstStyle/>
          <a:p>
            <a:r>
              <a:rPr lang="en-US" altLang="zh-CN" dirty="0"/>
              <a:t>Research method</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79C5652-79CB-46D5-A644-5C88A051D7C1}"/>
                  </a:ext>
                </a:extLst>
              </p:cNvPr>
              <p:cNvSpPr>
                <a:spLocks noGrp="1"/>
              </p:cNvSpPr>
              <p:nvPr>
                <p:ph idx="1"/>
              </p:nvPr>
            </p:nvSpPr>
            <p:spPr/>
            <p:txBody>
              <a:bodyPr/>
              <a:lstStyle/>
              <a:p>
                <a:r>
                  <a:rPr lang="en-US" altLang="zh-CN" sz="2000" dirty="0"/>
                  <a:t>Distance likelihood</a:t>
                </a:r>
              </a:p>
              <a:p>
                <a:pPr marL="0" indent="0">
                  <a:buNone/>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𝐿</m:t>
                          </m:r>
                        </m:e>
                        <m:sub>
                          <m:r>
                            <a:rPr lang="zh-CN" altLang="en-US" sz="2000" i="1" smtClean="0">
                              <a:latin typeface="Cambria Math" panose="02040503050406030204" pitchFamily="18" charset="0"/>
                            </a:rPr>
                            <m:t>𝜌</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𝑒𝑥𝑝</m:t>
                      </m:r>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𝜆</m:t>
                      </m:r>
                      <m:r>
                        <a:rPr lang="zh-CN" altLang="en-US"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𝑝</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𝑒𝑠𝑡</m:t>
                          </m:r>
                        </m:sub>
                      </m:sSub>
                      <m:r>
                        <a:rPr lang="en-US" altLang="zh-CN" sz="2000" b="0" i="1" smtClean="0">
                          <a:latin typeface="Cambria Math" panose="02040503050406030204" pitchFamily="18" charset="0"/>
                        </a:rPr>
                        <m:t>|)</m:t>
                      </m:r>
                    </m:oMath>
                  </m:oMathPara>
                </a14:m>
                <a:endParaRPr lang="en-US" altLang="zh-CN" sz="2000" i="1" dirty="0"/>
              </a:p>
              <a:p>
                <a:endParaRPr lang="en-US" altLang="zh-CN" sz="2000" dirty="0"/>
              </a:p>
              <a:p>
                <a:r>
                  <a:rPr lang="en-US" altLang="zh-CN" sz="2000" dirty="0"/>
                  <a:t>Particle likelihood</a:t>
                </a:r>
              </a:p>
              <a:p>
                <a:pPr marL="0" indent="0" algn="ctr">
                  <a:buNone/>
                </a:pP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b="0" i="1" smtClean="0">
                            <a:latin typeface="Cambria Math" panose="02040503050406030204" pitchFamily="18" charset="0"/>
                          </a:rPr>
                          <m:t>𝑝</m:t>
                        </m:r>
                      </m:sub>
                    </m:sSub>
                    <m:r>
                      <a:rPr lang="en-US" altLang="zh-CN" sz="2000" i="1">
                        <a:latin typeface="Cambria Math" panose="02040503050406030204" pitchFamily="18" charset="0"/>
                      </a:rPr>
                      <m:t>=</m:t>
                    </m:r>
                  </m:oMath>
                </a14:m>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𝐿</m:t>
                        </m:r>
                      </m:e>
                      <m:sub>
                        <m:r>
                          <a:rPr lang="zh-CN" altLang="en-US" sz="2000" i="1">
                            <a:latin typeface="Cambria Math" panose="02040503050406030204" pitchFamily="18" charset="0"/>
                          </a:rPr>
                          <m:t>𝜌</m:t>
                        </m:r>
                      </m:sub>
                    </m:sSub>
                    <m:r>
                      <a:rPr lang="zh-CN" altLang="en-US" sz="2000" i="1">
                        <a:latin typeface="Cambria Math" panose="02040503050406030204" pitchFamily="18" charset="0"/>
                      </a:rPr>
                      <m:t>∙</m:t>
                    </m:r>
                    <m:sSubSup>
                      <m:sSubSupPr>
                        <m:ctrlPr>
                          <a:rPr lang="en-US" altLang="zh-CN" sz="2000" i="1" smtClean="0">
                            <a:latin typeface="Cambria Math" panose="02040503050406030204" pitchFamily="18" charset="0"/>
                          </a:rPr>
                        </m:ctrlPr>
                      </m:sSubSupPr>
                      <m:e>
                        <m:r>
                          <a:rPr lang="en-US" altLang="zh-CN" sz="2000" b="0" i="1" smtClean="0">
                            <a:latin typeface="Cambria Math" panose="02040503050406030204" pitchFamily="18" charset="0"/>
                          </a:rPr>
                          <m:t>𝐿</m:t>
                        </m:r>
                      </m:e>
                      <m:sub>
                        <m:r>
                          <a:rPr lang="en-US" altLang="zh-CN" sz="2000" b="0" i="1" smtClean="0">
                            <a:latin typeface="Cambria Math" panose="02040503050406030204" pitchFamily="18" charset="0"/>
                          </a:rPr>
                          <m:t>𝑎</m:t>
                        </m:r>
                      </m:sub>
                      <m:sup>
                        <m:r>
                          <a:rPr lang="zh-CN" altLang="en-US" sz="2000" i="1" smtClean="0">
                            <a:latin typeface="Cambria Math" panose="02040503050406030204" pitchFamily="18" charset="0"/>
                          </a:rPr>
                          <m:t>𝛼</m:t>
                        </m:r>
                      </m:sup>
                    </m:sSubSup>
                    <m:r>
                      <a:rPr lang="zh-CN" altLang="en-US" sz="2000" i="1">
                        <a:latin typeface="Cambria Math" panose="02040503050406030204" pitchFamily="18" charset="0"/>
                      </a:rPr>
                      <m:t>∙</m:t>
                    </m:r>
                    <m:sSubSup>
                      <m:sSubSupPr>
                        <m:ctrlPr>
                          <a:rPr lang="en-US" altLang="zh-CN" sz="2000" i="1" smtClean="0">
                            <a:latin typeface="Cambria Math" panose="02040503050406030204" pitchFamily="18" charset="0"/>
                          </a:rPr>
                        </m:ctrlPr>
                      </m:sSubSupPr>
                      <m:e>
                        <m:r>
                          <a:rPr lang="en-US" altLang="zh-CN" sz="2000" i="1">
                            <a:latin typeface="Cambria Math" panose="02040503050406030204" pitchFamily="18" charset="0"/>
                          </a:rPr>
                          <m:t>𝐿</m:t>
                        </m:r>
                      </m:e>
                      <m:sub>
                        <m:r>
                          <a:rPr lang="en-US" altLang="zh-CN" sz="2000" b="0" i="1" smtClean="0">
                            <a:latin typeface="Cambria Math" panose="02040503050406030204" pitchFamily="18" charset="0"/>
                          </a:rPr>
                          <m:t>𝑣</m:t>
                        </m:r>
                      </m:sub>
                      <m:sup>
                        <m:r>
                          <a:rPr lang="zh-CN" altLang="en-US" sz="2000" i="1" smtClean="0">
                            <a:latin typeface="Cambria Math" panose="02040503050406030204" pitchFamily="18" charset="0"/>
                          </a:rPr>
                          <m:t>𝛽</m:t>
                        </m:r>
                      </m:sup>
                    </m:sSubSup>
                  </m:oMath>
                </a14:m>
                <a:endParaRPr lang="en-US" altLang="zh-CN" sz="2000" i="1" dirty="0"/>
              </a:p>
              <a:p>
                <a:pPr marL="0" indent="0">
                  <a:buNone/>
                </a:pPr>
                <a:endParaRPr lang="en-US" altLang="zh-CN" sz="2000" dirty="0"/>
              </a:p>
              <a:p>
                <a:r>
                  <a:rPr lang="en-US" altLang="zh-CN" sz="2000" dirty="0"/>
                  <a:t>Speaker state estimation</a:t>
                </a:r>
              </a:p>
              <a:p>
                <a:pPr marL="0" indent="0">
                  <a:buNone/>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acc>
                            <m:accPr>
                              <m:chr m:val="̃"/>
                              <m:ctrlPr>
                                <a:rPr lang="en-US" altLang="zh-CN" sz="2000" i="1" smtClean="0">
                                  <a:latin typeface="Cambria Math" panose="02040503050406030204" pitchFamily="18" charset="0"/>
                                </a:rPr>
                              </m:ctrlPr>
                            </m:accPr>
                            <m:e>
                              <m:r>
                                <a:rPr lang="en-US" altLang="zh-CN" sz="2000" b="0" i="1" smtClean="0">
                                  <a:latin typeface="Cambria Math" panose="02040503050406030204" pitchFamily="18" charset="0"/>
                                </a:rPr>
                                <m:t>𝑝</m:t>
                              </m:r>
                            </m:e>
                          </m:acc>
                        </m:e>
                        <m:sub>
                          <m:r>
                            <a:rPr lang="en-US" altLang="zh-CN" sz="2000" b="0" i="1" smtClean="0">
                              <a:latin typeface="Cambria Math" panose="02040503050406030204" pitchFamily="18" charset="0"/>
                            </a:rPr>
                            <m:t>3</m:t>
                          </m:r>
                          <m:r>
                            <a:rPr lang="en-US" altLang="zh-CN" sz="2000" b="0" i="1" smtClean="0">
                              <a:latin typeface="Cambria Math" panose="02040503050406030204" pitchFamily="18" charset="0"/>
                            </a:rPr>
                            <m:t>𝐷</m:t>
                          </m:r>
                        </m:sub>
                      </m:sSub>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𝑁</m:t>
                          </m:r>
                        </m:sup>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𝑤</m:t>
                              </m:r>
                            </m:e>
                            <m: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𝑝</m:t>
                              </m:r>
                            </m:e>
                            <m:sup>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𝑛</m:t>
                              </m:r>
                              <m:r>
                                <a:rPr lang="en-US" altLang="zh-CN" sz="2000" b="0" i="1" smtClean="0">
                                  <a:latin typeface="Cambria Math" panose="02040503050406030204" pitchFamily="18" charset="0"/>
                                  <a:ea typeface="Cambria Math" panose="02040503050406030204" pitchFamily="18" charset="0"/>
                                </a:rPr>
                                <m:t>)</m:t>
                              </m:r>
                            </m:sup>
                          </m:sSup>
                        </m:e>
                      </m:nary>
                    </m:oMath>
                  </m:oMathPara>
                </a14:m>
                <a:endParaRPr lang="en-US" altLang="zh-CN" sz="2000" dirty="0"/>
              </a:p>
              <a:p>
                <a:r>
                  <a:rPr lang="en-US" altLang="zh-CN" sz="2000" dirty="0"/>
                  <a:t>Particle resampling </a:t>
                </a:r>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𝐸𝑆𝑆</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𝑁</m:t>
                                  </m:r>
                                </m:sup>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𝑤</m:t>
                                      </m:r>
                                    </m:e>
                                    <m: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sup>
                                  </m:sSup>
                                </m:e>
                              </m:nary>
                              <m:r>
                                <a:rPr lang="en-US" altLang="zh-CN" sz="2000" b="0" i="1" smtClean="0">
                                  <a:latin typeface="Cambria Math" panose="02040503050406030204" pitchFamily="18" charset="0"/>
                                </a:rPr>
                                <m:t>)</m:t>
                              </m:r>
                            </m:e>
                            <m:sup>
                              <m:r>
                                <a:rPr lang="en-US" altLang="zh-CN" sz="2000" b="0" i="1" smtClean="0">
                                  <a:latin typeface="Cambria Math" panose="02040503050406030204" pitchFamily="18" charset="0"/>
                                </a:rPr>
                                <m:t>2</m:t>
                              </m:r>
                            </m:sup>
                          </m:sSup>
                        </m:num>
                        <m:den>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𝑁</m:t>
                              </m:r>
                            </m:sup>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𝑤</m:t>
                                      </m:r>
                                    </m:e>
                                    <m: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e>
                                <m:sup>
                                  <m:r>
                                    <a:rPr lang="en-US" altLang="zh-CN" sz="2000" b="0" i="1" smtClean="0">
                                      <a:latin typeface="Cambria Math" panose="02040503050406030204" pitchFamily="18" charset="0"/>
                                    </a:rPr>
                                    <m:t>2</m:t>
                                  </m:r>
                                </m:sup>
                              </m:sSup>
                            </m:e>
                          </m:nary>
                        </m:den>
                      </m:f>
                      <m:r>
                        <a:rPr lang="en-US" altLang="zh-CN" sz="2000" b="0" i="1" smtClean="0">
                          <a:latin typeface="Cambria Math" panose="02040503050406030204" pitchFamily="18" charset="0"/>
                        </a:rPr>
                        <m:t>&lt;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𝑁</m:t>
                          </m:r>
                        </m:num>
                        <m:den>
                          <m:r>
                            <a:rPr lang="en-US" altLang="zh-CN" sz="2000" b="0" i="1" smtClean="0">
                              <a:latin typeface="Cambria Math" panose="02040503050406030204" pitchFamily="18" charset="0"/>
                            </a:rPr>
                            <m:t>2</m:t>
                          </m:r>
                        </m:den>
                      </m:f>
                    </m:oMath>
                  </m:oMathPara>
                </a14:m>
                <a:endParaRPr lang="en-US" altLang="zh-CN" sz="2000" dirty="0"/>
              </a:p>
              <a:p>
                <a:endParaRPr lang="en-US" altLang="zh-CN" sz="2000" dirty="0"/>
              </a:p>
              <a:p>
                <a:endParaRPr lang="zh-CN" altLang="en-US" sz="2000" dirty="0"/>
              </a:p>
            </p:txBody>
          </p:sp>
        </mc:Choice>
        <mc:Fallback xmlns="">
          <p:sp>
            <p:nvSpPr>
              <p:cNvPr id="3" name="内容占位符 2">
                <a:extLst>
                  <a:ext uri="{FF2B5EF4-FFF2-40B4-BE49-F238E27FC236}">
                    <a16:creationId xmlns:a16="http://schemas.microsoft.com/office/drawing/2014/main" id="{579C5652-79CB-46D5-A644-5C88A051D7C1}"/>
                  </a:ext>
                </a:extLst>
              </p:cNvPr>
              <p:cNvSpPr>
                <a:spLocks noGrp="1" noRot="1" noChangeAspect="1" noMove="1" noResize="1" noEditPoints="1" noAdjustHandles="1" noChangeArrowheads="1" noChangeShapeType="1" noTextEdit="1"/>
              </p:cNvSpPr>
              <p:nvPr>
                <p:ph idx="1"/>
              </p:nvPr>
            </p:nvSpPr>
            <p:spPr>
              <a:blipFill>
                <a:blip r:embed="rId3"/>
                <a:stretch>
                  <a:fillRect l="-71" t="-46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0B9DB5D-ADB4-464C-92BF-B569255EA241}"/>
              </a:ext>
            </a:extLst>
          </p:cNvPr>
          <p:cNvSpPr>
            <a:spLocks noGrp="1"/>
          </p:cNvSpPr>
          <p:nvPr>
            <p:ph type="sldNum" sz="quarter" idx="10"/>
          </p:nvPr>
        </p:nvSpPr>
        <p:spPr/>
        <p:txBody>
          <a:bodyPr/>
          <a:lstStyle/>
          <a:p>
            <a:fld id="{CB1B5535-0AE8-4FF7-94C2-E3A246D42402}" type="slidenum">
              <a:rPr lang="zh-CN" altLang="en-US" smtClean="0"/>
              <a:pPr/>
              <a:t>20</a:t>
            </a:fld>
            <a:endParaRPr lang="zh-CN" altLang="en-US" dirty="0"/>
          </a:p>
        </p:txBody>
      </p:sp>
    </p:spTree>
    <p:extLst>
      <p:ext uri="{BB962C8B-B14F-4D97-AF65-F5344CB8AC3E}">
        <p14:creationId xmlns:p14="http://schemas.microsoft.com/office/powerpoint/2010/main" val="287175259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ACF14750-F500-4BBB-9E08-76A279E368F4}"/>
              </a:ext>
            </a:extLst>
          </p:cNvPr>
          <p:cNvSpPr>
            <a:spLocks noGrp="1"/>
          </p:cNvSpPr>
          <p:nvPr/>
        </p:nvSpPr>
        <p:spPr>
          <a:xfrm>
            <a:off x="683419" y="476808"/>
            <a:ext cx="777716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2pPr>
            <a:lvl3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3pPr>
            <a:lvl4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4pPr>
            <a:lvl5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5pPr>
            <a:lvl6pPr marL="4572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6pPr>
            <a:lvl7pPr marL="9144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7pPr>
            <a:lvl8pPr marL="13716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8pPr>
            <a:lvl9pPr marL="18288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9pPr>
          </a:lstStyle>
          <a:p>
            <a:pPr eaLnBrk="0" hangingPunct="0"/>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Outline</a:t>
            </a:r>
            <a:endParaRPr lang="zh-CN" alt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9" name="图示 8">
            <a:extLst>
              <a:ext uri="{FF2B5EF4-FFF2-40B4-BE49-F238E27FC236}">
                <a16:creationId xmlns:a16="http://schemas.microsoft.com/office/drawing/2014/main" id="{AE4EB352-32FE-4632-AED7-3F973DCD01B0}"/>
              </a:ext>
            </a:extLst>
          </p:cNvPr>
          <p:cNvGraphicFramePr/>
          <p:nvPr>
            <p:extLst>
              <p:ext uri="{D42A27DB-BD31-4B8C-83A1-F6EECF244321}">
                <p14:modId xmlns:p14="http://schemas.microsoft.com/office/powerpoint/2010/main" val="2068758935"/>
              </p:ext>
            </p:extLst>
          </p:nvPr>
        </p:nvGraphicFramePr>
        <p:xfrm>
          <a:off x="1259632" y="1340768"/>
          <a:ext cx="68407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椭圆 4">
            <a:extLst>
              <a:ext uri="{FF2B5EF4-FFF2-40B4-BE49-F238E27FC236}">
                <a16:creationId xmlns:a16="http://schemas.microsoft.com/office/drawing/2014/main" id="{CAF77C92-5B46-4E87-9526-25E86D681A92}"/>
              </a:ext>
            </a:extLst>
          </p:cNvPr>
          <p:cNvSpPr/>
          <p:nvPr/>
        </p:nvSpPr>
        <p:spPr>
          <a:xfrm>
            <a:off x="1691680" y="2780928"/>
            <a:ext cx="742820" cy="742820"/>
          </a:xfrm>
          <a:prstGeom prst="ellipse">
            <a:avLst/>
          </a:prstGeom>
          <a:solidFill>
            <a:srgbClr val="2FA3CC"/>
          </a:solidFill>
          <a:ln>
            <a:noFill/>
          </a:ln>
        </p:spPr>
        <p:style>
          <a:lnRef idx="1">
            <a:scrgbClr r="0" g="0" b="0"/>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Tree>
    <p:extLst>
      <p:ext uri="{BB962C8B-B14F-4D97-AF65-F5344CB8AC3E}">
        <p14:creationId xmlns:p14="http://schemas.microsoft.com/office/powerpoint/2010/main" val="2083830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5B3032-D949-4ADB-AF56-10D3E04A64FA}"/>
              </a:ext>
            </a:extLst>
          </p:cNvPr>
          <p:cNvSpPr>
            <a:spLocks noGrp="1"/>
          </p:cNvSpPr>
          <p:nvPr>
            <p:ph type="title"/>
          </p:nvPr>
        </p:nvSpPr>
        <p:spPr/>
        <p:txBody>
          <a:bodyPr/>
          <a:lstStyle/>
          <a:p>
            <a:r>
              <a:rPr lang="en-US" altLang="zh-CN" dirty="0"/>
              <a:t>Experiments </a:t>
            </a:r>
            <a:endParaRPr lang="zh-CN" altLang="en-US" dirty="0"/>
          </a:p>
        </p:txBody>
      </p:sp>
      <p:sp>
        <p:nvSpPr>
          <p:cNvPr id="3" name="内容占位符 2">
            <a:extLst>
              <a:ext uri="{FF2B5EF4-FFF2-40B4-BE49-F238E27FC236}">
                <a16:creationId xmlns:a16="http://schemas.microsoft.com/office/drawing/2014/main" id="{EC95A1E5-9BED-4954-9CE6-7D4757A7A947}"/>
              </a:ext>
            </a:extLst>
          </p:cNvPr>
          <p:cNvSpPr>
            <a:spLocks noGrp="1"/>
          </p:cNvSpPr>
          <p:nvPr>
            <p:ph idx="1"/>
          </p:nvPr>
        </p:nvSpPr>
        <p:spPr/>
        <p:txBody>
          <a:bodyPr/>
          <a:lstStyle/>
          <a:p>
            <a:r>
              <a:rPr lang="en-US" altLang="zh-CN" sz="2000" dirty="0"/>
              <a:t>CAV3D dataset</a:t>
            </a:r>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2000" dirty="0"/>
              <a:t>AV16.3 dataset</a:t>
            </a:r>
            <a:endParaRPr lang="zh-CN" altLang="en-US" sz="2000" dirty="0"/>
          </a:p>
        </p:txBody>
      </p:sp>
      <p:sp>
        <p:nvSpPr>
          <p:cNvPr id="4" name="灯片编号占位符 3">
            <a:extLst>
              <a:ext uri="{FF2B5EF4-FFF2-40B4-BE49-F238E27FC236}">
                <a16:creationId xmlns:a16="http://schemas.microsoft.com/office/drawing/2014/main" id="{0FC2AC8D-FBF8-4F91-9A57-86BB41731F4D}"/>
              </a:ext>
            </a:extLst>
          </p:cNvPr>
          <p:cNvSpPr>
            <a:spLocks noGrp="1"/>
          </p:cNvSpPr>
          <p:nvPr>
            <p:ph type="sldNum" sz="quarter" idx="10"/>
          </p:nvPr>
        </p:nvSpPr>
        <p:spPr/>
        <p:txBody>
          <a:bodyPr/>
          <a:lstStyle/>
          <a:p>
            <a:fld id="{CB1B5535-0AE8-4FF7-94C2-E3A246D42402}" type="slidenum">
              <a:rPr lang="zh-CN" altLang="en-US" smtClean="0"/>
              <a:pPr/>
              <a:t>22</a:t>
            </a:fld>
            <a:endParaRPr lang="zh-CN" altLang="en-US" dirty="0"/>
          </a:p>
        </p:txBody>
      </p:sp>
      <p:pic>
        <p:nvPicPr>
          <p:cNvPr id="5" name="图片 4">
            <a:extLst>
              <a:ext uri="{FF2B5EF4-FFF2-40B4-BE49-F238E27FC236}">
                <a16:creationId xmlns:a16="http://schemas.microsoft.com/office/drawing/2014/main" id="{2D1534C5-4AAF-4C90-A38C-24902BEDA166}"/>
              </a:ext>
            </a:extLst>
          </p:cNvPr>
          <p:cNvPicPr>
            <a:picLocks noChangeAspect="1"/>
          </p:cNvPicPr>
          <p:nvPr/>
        </p:nvPicPr>
        <p:blipFill>
          <a:blip r:embed="rId3"/>
          <a:stretch>
            <a:fillRect/>
          </a:stretch>
        </p:blipFill>
        <p:spPr>
          <a:xfrm>
            <a:off x="329605" y="4365104"/>
            <a:ext cx="8563570" cy="2159521"/>
          </a:xfrm>
          <a:prstGeom prst="rect">
            <a:avLst/>
          </a:prstGeom>
        </p:spPr>
      </p:pic>
      <p:pic>
        <p:nvPicPr>
          <p:cNvPr id="6" name="图片 5">
            <a:extLst>
              <a:ext uri="{FF2B5EF4-FFF2-40B4-BE49-F238E27FC236}">
                <a16:creationId xmlns:a16="http://schemas.microsoft.com/office/drawing/2014/main" id="{3D87EAD4-2180-4F13-BE3D-93175B6BE9E0}"/>
              </a:ext>
            </a:extLst>
          </p:cNvPr>
          <p:cNvPicPr>
            <a:picLocks noChangeAspect="1"/>
          </p:cNvPicPr>
          <p:nvPr/>
        </p:nvPicPr>
        <p:blipFill>
          <a:blip r:embed="rId4"/>
          <a:stretch>
            <a:fillRect/>
          </a:stretch>
        </p:blipFill>
        <p:spPr>
          <a:xfrm>
            <a:off x="1376772" y="1590628"/>
            <a:ext cx="6390456" cy="2305891"/>
          </a:xfrm>
          <a:prstGeom prst="rect">
            <a:avLst/>
          </a:prstGeom>
        </p:spPr>
      </p:pic>
      <p:sp>
        <p:nvSpPr>
          <p:cNvPr id="7" name="文本框 6">
            <a:extLst>
              <a:ext uri="{FF2B5EF4-FFF2-40B4-BE49-F238E27FC236}">
                <a16:creationId xmlns:a16="http://schemas.microsoft.com/office/drawing/2014/main" id="{FCFF8973-67CA-4626-ABBC-69F2740D4B6F}"/>
              </a:ext>
            </a:extLst>
          </p:cNvPr>
          <p:cNvSpPr txBox="1"/>
          <p:nvPr/>
        </p:nvSpPr>
        <p:spPr>
          <a:xfrm>
            <a:off x="1835696" y="3576813"/>
            <a:ext cx="2664296" cy="369332"/>
          </a:xfrm>
          <a:prstGeom prst="rect">
            <a:avLst/>
          </a:prstGeom>
          <a:solidFill>
            <a:schemeClr val="accent3"/>
          </a:solidFill>
          <a:ln>
            <a:solidFill>
              <a:schemeClr val="bg1"/>
            </a:solidFill>
          </a:ln>
        </p:spPr>
        <p:txBody>
          <a:bodyPr wrap="square" rtlCol="0">
            <a:spAutoFit/>
          </a:bodyPr>
          <a:lstStyle/>
          <a:p>
            <a:r>
              <a:rPr lang="en-US" altLang="zh-CN" dirty="0"/>
              <a:t>Position  of sensors</a:t>
            </a:r>
            <a:endParaRPr lang="zh-CN" altLang="en-US" dirty="0"/>
          </a:p>
        </p:txBody>
      </p:sp>
      <p:sp>
        <p:nvSpPr>
          <p:cNvPr id="9" name="文本框 8">
            <a:extLst>
              <a:ext uri="{FF2B5EF4-FFF2-40B4-BE49-F238E27FC236}">
                <a16:creationId xmlns:a16="http://schemas.microsoft.com/office/drawing/2014/main" id="{5A87C85A-CEB6-409D-ADAB-AB86DD549323}"/>
              </a:ext>
            </a:extLst>
          </p:cNvPr>
          <p:cNvSpPr txBox="1"/>
          <p:nvPr/>
        </p:nvSpPr>
        <p:spPr>
          <a:xfrm>
            <a:off x="5508106" y="3576324"/>
            <a:ext cx="1656182" cy="369332"/>
          </a:xfrm>
          <a:prstGeom prst="rect">
            <a:avLst/>
          </a:prstGeom>
          <a:solidFill>
            <a:schemeClr val="accent3"/>
          </a:solidFill>
          <a:ln>
            <a:solidFill>
              <a:schemeClr val="bg1"/>
            </a:solidFill>
          </a:ln>
        </p:spPr>
        <p:txBody>
          <a:bodyPr wrap="square" rtlCol="0">
            <a:spAutoFit/>
          </a:bodyPr>
          <a:lstStyle/>
          <a:p>
            <a:r>
              <a:rPr lang="en-US" altLang="zh-CN" dirty="0"/>
              <a:t>    Example</a:t>
            </a:r>
            <a:endParaRPr lang="zh-CN" altLang="en-US" dirty="0"/>
          </a:p>
        </p:txBody>
      </p:sp>
      <p:sp>
        <p:nvSpPr>
          <p:cNvPr id="10" name="文本框 9">
            <a:extLst>
              <a:ext uri="{FF2B5EF4-FFF2-40B4-BE49-F238E27FC236}">
                <a16:creationId xmlns:a16="http://schemas.microsoft.com/office/drawing/2014/main" id="{C51EE306-9968-40EB-8EE9-7CE6954E4134}"/>
              </a:ext>
            </a:extLst>
          </p:cNvPr>
          <p:cNvSpPr txBox="1"/>
          <p:nvPr/>
        </p:nvSpPr>
        <p:spPr>
          <a:xfrm>
            <a:off x="4637532" y="6081807"/>
            <a:ext cx="2166718" cy="369332"/>
          </a:xfrm>
          <a:prstGeom prst="rect">
            <a:avLst/>
          </a:prstGeom>
          <a:solidFill>
            <a:schemeClr val="accent3"/>
          </a:solidFill>
          <a:ln>
            <a:solidFill>
              <a:schemeClr val="bg1"/>
            </a:solidFill>
          </a:ln>
        </p:spPr>
        <p:txBody>
          <a:bodyPr wrap="square" rtlCol="0">
            <a:spAutoFit/>
          </a:bodyPr>
          <a:lstStyle/>
          <a:p>
            <a:r>
              <a:rPr lang="en-US" altLang="zh-CN" dirty="0"/>
              <a:t>       Examples</a:t>
            </a:r>
            <a:endParaRPr lang="zh-CN" altLang="en-US" dirty="0"/>
          </a:p>
        </p:txBody>
      </p:sp>
      <p:sp>
        <p:nvSpPr>
          <p:cNvPr id="11" name="文本框 10">
            <a:extLst>
              <a:ext uri="{FF2B5EF4-FFF2-40B4-BE49-F238E27FC236}">
                <a16:creationId xmlns:a16="http://schemas.microsoft.com/office/drawing/2014/main" id="{8514A9B3-C055-41DB-A11A-2337AFD4A916}"/>
              </a:ext>
            </a:extLst>
          </p:cNvPr>
          <p:cNvSpPr txBox="1"/>
          <p:nvPr/>
        </p:nvSpPr>
        <p:spPr>
          <a:xfrm>
            <a:off x="395536" y="6081807"/>
            <a:ext cx="2664296" cy="369332"/>
          </a:xfrm>
          <a:prstGeom prst="rect">
            <a:avLst/>
          </a:prstGeom>
          <a:solidFill>
            <a:schemeClr val="accent3"/>
          </a:solidFill>
          <a:ln>
            <a:solidFill>
              <a:schemeClr val="bg1"/>
            </a:solidFill>
          </a:ln>
        </p:spPr>
        <p:txBody>
          <a:bodyPr wrap="square" rtlCol="0">
            <a:spAutoFit/>
          </a:bodyPr>
          <a:lstStyle/>
          <a:p>
            <a:r>
              <a:rPr lang="en-US" altLang="zh-CN" dirty="0"/>
              <a:t>Position  of sensors</a:t>
            </a:r>
            <a:endParaRPr lang="zh-CN" altLang="en-US" dirty="0"/>
          </a:p>
        </p:txBody>
      </p:sp>
    </p:spTree>
    <p:extLst>
      <p:ext uri="{BB962C8B-B14F-4D97-AF65-F5344CB8AC3E}">
        <p14:creationId xmlns:p14="http://schemas.microsoft.com/office/powerpoint/2010/main" val="169801845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8577F6-0A59-445F-980F-2D76D4A65AE0}"/>
              </a:ext>
            </a:extLst>
          </p:cNvPr>
          <p:cNvSpPr>
            <a:spLocks noGrp="1"/>
          </p:cNvSpPr>
          <p:nvPr>
            <p:ph type="title"/>
          </p:nvPr>
        </p:nvSpPr>
        <p:spPr/>
        <p:txBody>
          <a:bodyPr/>
          <a:lstStyle/>
          <a:p>
            <a:r>
              <a:rPr lang="en-US" altLang="zh-CN" dirty="0"/>
              <a:t>Experiments</a:t>
            </a:r>
            <a:endParaRPr lang="zh-CN" altLang="en-US" dirty="0"/>
          </a:p>
        </p:txBody>
      </p:sp>
      <p:sp>
        <p:nvSpPr>
          <p:cNvPr id="3" name="内容占位符 2">
            <a:extLst>
              <a:ext uri="{FF2B5EF4-FFF2-40B4-BE49-F238E27FC236}">
                <a16:creationId xmlns:a16="http://schemas.microsoft.com/office/drawing/2014/main" id="{547D849A-4F1E-491D-9E17-296CFFD3670D}"/>
              </a:ext>
            </a:extLst>
          </p:cNvPr>
          <p:cNvSpPr>
            <a:spLocks noGrp="1"/>
          </p:cNvSpPr>
          <p:nvPr>
            <p:ph idx="1"/>
          </p:nvPr>
        </p:nvSpPr>
        <p:spPr>
          <a:xfrm>
            <a:off x="250825" y="1268413"/>
            <a:ext cx="8642350" cy="5256212"/>
          </a:xfrm>
        </p:spPr>
        <p:txBody>
          <a:bodyPr/>
          <a:lstStyle/>
          <a:p>
            <a:r>
              <a:rPr lang="en-US" altLang="zh-CN" sz="2000" dirty="0"/>
              <a:t>Particle relocation</a:t>
            </a:r>
          </a:p>
          <a:p>
            <a:endParaRPr lang="en-US" altLang="zh-CN" sz="2000" dirty="0"/>
          </a:p>
          <a:p>
            <a:endParaRPr lang="en-US" altLang="zh-CN" sz="2000" dirty="0"/>
          </a:p>
          <a:p>
            <a:endParaRPr lang="en-US" altLang="zh-CN" sz="2000" dirty="0"/>
          </a:p>
          <a:p>
            <a:endParaRPr lang="en-US" altLang="zh-CN" sz="2000" dirty="0"/>
          </a:p>
          <a:p>
            <a:endParaRPr lang="en-US" altLang="zh-CN" sz="1400" dirty="0"/>
          </a:p>
          <a:p>
            <a:pPr marL="0" indent="0">
              <a:buNone/>
            </a:pPr>
            <a:endParaRPr lang="en-US" altLang="zh-CN" sz="2000" dirty="0"/>
          </a:p>
          <a:p>
            <a:pPr marL="0" indent="0">
              <a:buNone/>
            </a:pPr>
            <a:endParaRPr lang="en-US" altLang="zh-CN" sz="100" dirty="0"/>
          </a:p>
          <a:p>
            <a:r>
              <a:rPr lang="en-US" altLang="zh-CN" sz="2000" dirty="0"/>
              <a:t>Speaker distance estimation error</a:t>
            </a:r>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zh-CN" altLang="en-US" sz="2000" dirty="0"/>
          </a:p>
        </p:txBody>
      </p:sp>
      <p:sp>
        <p:nvSpPr>
          <p:cNvPr id="4" name="灯片编号占位符 3">
            <a:extLst>
              <a:ext uri="{FF2B5EF4-FFF2-40B4-BE49-F238E27FC236}">
                <a16:creationId xmlns:a16="http://schemas.microsoft.com/office/drawing/2014/main" id="{0DCAA86D-C1CF-4627-B753-503645C3649C}"/>
              </a:ext>
            </a:extLst>
          </p:cNvPr>
          <p:cNvSpPr>
            <a:spLocks noGrp="1"/>
          </p:cNvSpPr>
          <p:nvPr>
            <p:ph type="sldNum" sz="quarter" idx="10"/>
          </p:nvPr>
        </p:nvSpPr>
        <p:spPr/>
        <p:txBody>
          <a:bodyPr/>
          <a:lstStyle/>
          <a:p>
            <a:fld id="{CB1B5535-0AE8-4FF7-94C2-E3A246D42402}" type="slidenum">
              <a:rPr lang="zh-CN" altLang="en-US" smtClean="0"/>
              <a:pPr/>
              <a:t>23</a:t>
            </a:fld>
            <a:endParaRPr lang="zh-CN" altLang="en-US" dirty="0"/>
          </a:p>
        </p:txBody>
      </p:sp>
      <p:sp>
        <p:nvSpPr>
          <p:cNvPr id="6" name="文本框 5">
            <a:extLst>
              <a:ext uri="{FF2B5EF4-FFF2-40B4-BE49-F238E27FC236}">
                <a16:creationId xmlns:a16="http://schemas.microsoft.com/office/drawing/2014/main" id="{49BC12FB-3BBC-47F4-985B-22993A78D0C1}"/>
              </a:ext>
            </a:extLst>
          </p:cNvPr>
          <p:cNvSpPr txBox="1"/>
          <p:nvPr/>
        </p:nvSpPr>
        <p:spPr>
          <a:xfrm>
            <a:off x="1187624" y="3501008"/>
            <a:ext cx="3140603" cy="307777"/>
          </a:xfrm>
          <a:prstGeom prst="rect">
            <a:avLst/>
          </a:prstGeom>
          <a:noFill/>
        </p:spPr>
        <p:txBody>
          <a:bodyPr wrap="none" rtlCol="0">
            <a:spAutoFit/>
          </a:bodyPr>
          <a:lstStyle/>
          <a:p>
            <a:r>
              <a:rPr lang="en-US" altLang="zh-CN" sz="1400" dirty="0"/>
              <a:t>Particle distribution without relocation</a:t>
            </a:r>
            <a:endParaRPr lang="zh-CN" altLang="en-US" sz="1400" dirty="0"/>
          </a:p>
        </p:txBody>
      </p:sp>
      <p:pic>
        <p:nvPicPr>
          <p:cNvPr id="7" name="图片 6">
            <a:extLst>
              <a:ext uri="{FF2B5EF4-FFF2-40B4-BE49-F238E27FC236}">
                <a16:creationId xmlns:a16="http://schemas.microsoft.com/office/drawing/2014/main" id="{AE7425D8-F03A-4D3E-977B-DA830104CC1F}"/>
              </a:ext>
            </a:extLst>
          </p:cNvPr>
          <p:cNvPicPr>
            <a:picLocks noChangeAspect="1"/>
          </p:cNvPicPr>
          <p:nvPr/>
        </p:nvPicPr>
        <p:blipFill>
          <a:blip r:embed="rId3"/>
          <a:stretch>
            <a:fillRect/>
          </a:stretch>
        </p:blipFill>
        <p:spPr>
          <a:xfrm>
            <a:off x="1510118" y="1631590"/>
            <a:ext cx="2495613" cy="1893223"/>
          </a:xfrm>
          <a:prstGeom prst="rect">
            <a:avLst/>
          </a:prstGeom>
        </p:spPr>
      </p:pic>
      <p:pic>
        <p:nvPicPr>
          <p:cNvPr id="8" name="图片 7">
            <a:extLst>
              <a:ext uri="{FF2B5EF4-FFF2-40B4-BE49-F238E27FC236}">
                <a16:creationId xmlns:a16="http://schemas.microsoft.com/office/drawing/2014/main" id="{B67E9138-014F-4F19-AECE-6E56EE812644}"/>
              </a:ext>
            </a:extLst>
          </p:cNvPr>
          <p:cNvPicPr>
            <a:picLocks noChangeAspect="1"/>
          </p:cNvPicPr>
          <p:nvPr/>
        </p:nvPicPr>
        <p:blipFill>
          <a:blip r:embed="rId4"/>
          <a:stretch>
            <a:fillRect/>
          </a:stretch>
        </p:blipFill>
        <p:spPr>
          <a:xfrm>
            <a:off x="4786862" y="1613736"/>
            <a:ext cx="2495613" cy="1908067"/>
          </a:xfrm>
          <a:prstGeom prst="rect">
            <a:avLst/>
          </a:prstGeom>
        </p:spPr>
      </p:pic>
      <p:sp>
        <p:nvSpPr>
          <p:cNvPr id="9" name="文本框 8">
            <a:extLst>
              <a:ext uri="{FF2B5EF4-FFF2-40B4-BE49-F238E27FC236}">
                <a16:creationId xmlns:a16="http://schemas.microsoft.com/office/drawing/2014/main" id="{CDA5F539-747F-490F-AAE4-10838E2A758D}"/>
              </a:ext>
            </a:extLst>
          </p:cNvPr>
          <p:cNvSpPr txBox="1"/>
          <p:nvPr/>
        </p:nvSpPr>
        <p:spPr>
          <a:xfrm>
            <a:off x="4786862" y="3501007"/>
            <a:ext cx="2991525" cy="307777"/>
          </a:xfrm>
          <a:prstGeom prst="rect">
            <a:avLst/>
          </a:prstGeom>
          <a:noFill/>
        </p:spPr>
        <p:txBody>
          <a:bodyPr wrap="none" rtlCol="0">
            <a:spAutoFit/>
          </a:bodyPr>
          <a:lstStyle/>
          <a:p>
            <a:r>
              <a:rPr lang="en-US" altLang="zh-CN" sz="1400" dirty="0"/>
              <a:t>Particle distribution with relocation</a:t>
            </a:r>
            <a:endParaRPr lang="zh-CN" altLang="en-US" sz="1400" dirty="0"/>
          </a:p>
        </p:txBody>
      </p:sp>
      <p:pic>
        <p:nvPicPr>
          <p:cNvPr id="11" name="图片 10">
            <a:extLst>
              <a:ext uri="{FF2B5EF4-FFF2-40B4-BE49-F238E27FC236}">
                <a16:creationId xmlns:a16="http://schemas.microsoft.com/office/drawing/2014/main" id="{2DB3C6B6-F031-4011-886C-0FED12169F89}"/>
              </a:ext>
            </a:extLst>
          </p:cNvPr>
          <p:cNvPicPr>
            <a:picLocks noChangeAspect="1"/>
          </p:cNvPicPr>
          <p:nvPr/>
        </p:nvPicPr>
        <p:blipFill>
          <a:blip r:embed="rId5"/>
          <a:stretch>
            <a:fillRect/>
          </a:stretch>
        </p:blipFill>
        <p:spPr>
          <a:xfrm>
            <a:off x="1237736" y="4176047"/>
            <a:ext cx="6180982" cy="2100726"/>
          </a:xfrm>
          <a:prstGeom prst="rect">
            <a:avLst/>
          </a:prstGeom>
        </p:spPr>
      </p:pic>
      <p:sp>
        <p:nvSpPr>
          <p:cNvPr id="12" name="文本框 11">
            <a:extLst>
              <a:ext uri="{FF2B5EF4-FFF2-40B4-BE49-F238E27FC236}">
                <a16:creationId xmlns:a16="http://schemas.microsoft.com/office/drawing/2014/main" id="{A97E38ED-8A01-4F82-82E4-D04CD7C8BE3A}"/>
              </a:ext>
            </a:extLst>
          </p:cNvPr>
          <p:cNvSpPr txBox="1"/>
          <p:nvPr/>
        </p:nvSpPr>
        <p:spPr>
          <a:xfrm>
            <a:off x="1835696" y="6293482"/>
            <a:ext cx="5606022" cy="307777"/>
          </a:xfrm>
          <a:prstGeom prst="rect">
            <a:avLst/>
          </a:prstGeom>
          <a:noFill/>
        </p:spPr>
        <p:txBody>
          <a:bodyPr wrap="none" rtlCol="0">
            <a:spAutoFit/>
          </a:bodyPr>
          <a:lstStyle/>
          <a:p>
            <a:r>
              <a:rPr lang="en-US" altLang="zh-CN" sz="1400" dirty="0"/>
              <a:t>By face detection                                    By adaptive color histogram</a:t>
            </a:r>
            <a:endParaRPr lang="zh-CN" altLang="en-US" sz="1400" dirty="0"/>
          </a:p>
        </p:txBody>
      </p:sp>
    </p:spTree>
    <p:extLst>
      <p:ext uri="{BB962C8B-B14F-4D97-AF65-F5344CB8AC3E}">
        <p14:creationId xmlns:p14="http://schemas.microsoft.com/office/powerpoint/2010/main" val="195193249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1083C4-D5EC-4661-928A-023C0887A754}"/>
              </a:ext>
            </a:extLst>
          </p:cNvPr>
          <p:cNvSpPr>
            <a:spLocks noGrp="1"/>
          </p:cNvSpPr>
          <p:nvPr>
            <p:ph type="title"/>
          </p:nvPr>
        </p:nvSpPr>
        <p:spPr/>
        <p:txBody>
          <a:bodyPr/>
          <a:lstStyle/>
          <a:p>
            <a:r>
              <a:rPr lang="en-US" altLang="zh-CN" dirty="0"/>
              <a:t>Experiments</a:t>
            </a:r>
            <a:endParaRPr lang="zh-CN" altLang="en-US" dirty="0"/>
          </a:p>
        </p:txBody>
      </p:sp>
      <p:sp>
        <p:nvSpPr>
          <p:cNvPr id="3" name="内容占位符 2">
            <a:extLst>
              <a:ext uri="{FF2B5EF4-FFF2-40B4-BE49-F238E27FC236}">
                <a16:creationId xmlns:a16="http://schemas.microsoft.com/office/drawing/2014/main" id="{CF2C7FFF-5A89-468F-B166-F5CF0BDF4E2B}"/>
              </a:ext>
            </a:extLst>
          </p:cNvPr>
          <p:cNvSpPr>
            <a:spLocks noGrp="1"/>
          </p:cNvSpPr>
          <p:nvPr>
            <p:ph idx="1"/>
          </p:nvPr>
        </p:nvSpPr>
        <p:spPr/>
        <p:txBody>
          <a:bodyPr/>
          <a:lstStyle/>
          <a:p>
            <a:r>
              <a:rPr lang="en-US" altLang="zh-CN" sz="2000" dirty="0"/>
              <a:t>Tracking results on CAV3D seq08</a:t>
            </a:r>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500" dirty="0"/>
          </a:p>
          <a:p>
            <a:r>
              <a:rPr lang="en-US" altLang="zh-CN" sz="2000" dirty="0"/>
              <a:t>Tracking error with different number of particles</a:t>
            </a:r>
          </a:p>
        </p:txBody>
      </p:sp>
      <p:sp>
        <p:nvSpPr>
          <p:cNvPr id="4" name="灯片编号占位符 3">
            <a:extLst>
              <a:ext uri="{FF2B5EF4-FFF2-40B4-BE49-F238E27FC236}">
                <a16:creationId xmlns:a16="http://schemas.microsoft.com/office/drawing/2014/main" id="{368940F8-30B9-4CEE-9C1F-9E805ACC9BB7}"/>
              </a:ext>
            </a:extLst>
          </p:cNvPr>
          <p:cNvSpPr>
            <a:spLocks noGrp="1"/>
          </p:cNvSpPr>
          <p:nvPr>
            <p:ph type="sldNum" sz="quarter" idx="10"/>
          </p:nvPr>
        </p:nvSpPr>
        <p:spPr/>
        <p:txBody>
          <a:bodyPr/>
          <a:lstStyle/>
          <a:p>
            <a:fld id="{CB1B5535-0AE8-4FF7-94C2-E3A246D42402}" type="slidenum">
              <a:rPr lang="zh-CN" altLang="en-US" smtClean="0"/>
              <a:pPr/>
              <a:t>24</a:t>
            </a:fld>
            <a:endParaRPr lang="zh-CN" altLang="en-US" dirty="0"/>
          </a:p>
        </p:txBody>
      </p:sp>
      <p:sp>
        <p:nvSpPr>
          <p:cNvPr id="6" name="文本框 5">
            <a:extLst>
              <a:ext uri="{FF2B5EF4-FFF2-40B4-BE49-F238E27FC236}">
                <a16:creationId xmlns:a16="http://schemas.microsoft.com/office/drawing/2014/main" id="{7D790860-236B-4E4C-8FAD-3F012888BAFD}"/>
              </a:ext>
            </a:extLst>
          </p:cNvPr>
          <p:cNvSpPr txBox="1"/>
          <p:nvPr/>
        </p:nvSpPr>
        <p:spPr>
          <a:xfrm>
            <a:off x="2123728" y="3660262"/>
            <a:ext cx="6267741" cy="369332"/>
          </a:xfrm>
          <a:prstGeom prst="rect">
            <a:avLst/>
          </a:prstGeom>
          <a:noFill/>
        </p:spPr>
        <p:txBody>
          <a:bodyPr wrap="none" rtlCol="0">
            <a:spAutoFit/>
          </a:bodyPr>
          <a:lstStyle/>
          <a:p>
            <a:r>
              <a:rPr lang="en-US" altLang="zh-CN" dirty="0"/>
              <a:t>X                                     Y                                     Z              </a:t>
            </a:r>
            <a:endParaRPr lang="zh-CN" altLang="en-US" dirty="0"/>
          </a:p>
        </p:txBody>
      </p:sp>
      <p:pic>
        <p:nvPicPr>
          <p:cNvPr id="7" name="图片 6">
            <a:extLst>
              <a:ext uri="{FF2B5EF4-FFF2-40B4-BE49-F238E27FC236}">
                <a16:creationId xmlns:a16="http://schemas.microsoft.com/office/drawing/2014/main" id="{E2B34633-515B-4AE1-9BE7-1243777FEB65}"/>
              </a:ext>
            </a:extLst>
          </p:cNvPr>
          <p:cNvPicPr>
            <a:picLocks noChangeAspect="1"/>
          </p:cNvPicPr>
          <p:nvPr/>
        </p:nvPicPr>
        <p:blipFill>
          <a:blip r:embed="rId3"/>
          <a:stretch>
            <a:fillRect/>
          </a:stretch>
        </p:blipFill>
        <p:spPr>
          <a:xfrm>
            <a:off x="1547664" y="4294843"/>
            <a:ext cx="5849950" cy="2318198"/>
          </a:xfrm>
          <a:prstGeom prst="rect">
            <a:avLst/>
          </a:prstGeom>
        </p:spPr>
      </p:pic>
      <p:pic>
        <p:nvPicPr>
          <p:cNvPr id="8" name="图片 7">
            <a:extLst>
              <a:ext uri="{FF2B5EF4-FFF2-40B4-BE49-F238E27FC236}">
                <a16:creationId xmlns:a16="http://schemas.microsoft.com/office/drawing/2014/main" id="{3A2F5F5E-A3AF-489B-9A16-C507CEC78F65}"/>
              </a:ext>
            </a:extLst>
          </p:cNvPr>
          <p:cNvPicPr/>
          <p:nvPr/>
        </p:nvPicPr>
        <p:blipFill>
          <a:blip r:embed="rId4"/>
          <a:stretch>
            <a:fillRect/>
          </a:stretch>
        </p:blipFill>
        <p:spPr>
          <a:xfrm>
            <a:off x="1079255" y="1626085"/>
            <a:ext cx="6985489" cy="2034177"/>
          </a:xfrm>
          <a:prstGeom prst="rect">
            <a:avLst/>
          </a:prstGeom>
        </p:spPr>
      </p:pic>
    </p:spTree>
    <p:extLst>
      <p:ext uri="{BB962C8B-B14F-4D97-AF65-F5344CB8AC3E}">
        <p14:creationId xmlns:p14="http://schemas.microsoft.com/office/powerpoint/2010/main" val="122539533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EFC55C-B77B-4F56-AFF5-98F1572CCA9C}"/>
              </a:ext>
            </a:extLst>
          </p:cNvPr>
          <p:cNvSpPr>
            <a:spLocks noGrp="1"/>
          </p:cNvSpPr>
          <p:nvPr>
            <p:ph type="title"/>
          </p:nvPr>
        </p:nvSpPr>
        <p:spPr/>
        <p:txBody>
          <a:bodyPr/>
          <a:lstStyle/>
          <a:p>
            <a:r>
              <a:rPr lang="en-US" altLang="zh-CN" dirty="0"/>
              <a:t>Experiments </a:t>
            </a:r>
            <a:endParaRPr lang="zh-CN" altLang="en-US" dirty="0"/>
          </a:p>
        </p:txBody>
      </p:sp>
      <p:sp>
        <p:nvSpPr>
          <p:cNvPr id="3" name="内容占位符 2">
            <a:extLst>
              <a:ext uri="{FF2B5EF4-FFF2-40B4-BE49-F238E27FC236}">
                <a16:creationId xmlns:a16="http://schemas.microsoft.com/office/drawing/2014/main" id="{8EBEDF4D-9A96-4E49-B9BA-8C96C86867F0}"/>
              </a:ext>
            </a:extLst>
          </p:cNvPr>
          <p:cNvSpPr>
            <a:spLocks noGrp="1"/>
          </p:cNvSpPr>
          <p:nvPr>
            <p:ph idx="1"/>
          </p:nvPr>
        </p:nvSpPr>
        <p:spPr/>
        <p:txBody>
          <a:bodyPr/>
          <a:lstStyle/>
          <a:p>
            <a:r>
              <a:rPr lang="en-US" altLang="zh-CN" sz="2000" dirty="0"/>
              <a:t>CAV3D</a:t>
            </a:r>
          </a:p>
          <a:p>
            <a:endParaRPr lang="en-US" altLang="zh-CN" sz="2000" dirty="0"/>
          </a:p>
          <a:p>
            <a:endParaRPr lang="en-US" altLang="zh-CN" sz="2000" dirty="0"/>
          </a:p>
          <a:p>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a:p>
            <a:endParaRPr lang="en-US" altLang="zh-CN" sz="2000" dirty="0"/>
          </a:p>
          <a:p>
            <a:r>
              <a:rPr lang="en-US" altLang="zh-CN" sz="2000" dirty="0"/>
              <a:t>AV16.3</a:t>
            </a:r>
          </a:p>
          <a:p>
            <a:endParaRPr lang="zh-CN" altLang="en-US" sz="2000" dirty="0"/>
          </a:p>
        </p:txBody>
      </p:sp>
      <p:sp>
        <p:nvSpPr>
          <p:cNvPr id="4" name="灯片编号占位符 3">
            <a:extLst>
              <a:ext uri="{FF2B5EF4-FFF2-40B4-BE49-F238E27FC236}">
                <a16:creationId xmlns:a16="http://schemas.microsoft.com/office/drawing/2014/main" id="{D4AD1E48-D5DC-45F0-8C6A-6DFB3C22139C}"/>
              </a:ext>
            </a:extLst>
          </p:cNvPr>
          <p:cNvSpPr>
            <a:spLocks noGrp="1"/>
          </p:cNvSpPr>
          <p:nvPr>
            <p:ph type="sldNum" sz="quarter" idx="10"/>
          </p:nvPr>
        </p:nvSpPr>
        <p:spPr/>
        <p:txBody>
          <a:bodyPr/>
          <a:lstStyle/>
          <a:p>
            <a:fld id="{CB1B5535-0AE8-4FF7-94C2-E3A246D42402}" type="slidenum">
              <a:rPr lang="zh-CN" altLang="en-US" smtClean="0"/>
              <a:pPr/>
              <a:t>25</a:t>
            </a:fld>
            <a:endParaRPr lang="zh-CN" altLang="en-US" dirty="0"/>
          </a:p>
        </p:txBody>
      </p:sp>
      <p:graphicFrame>
        <p:nvGraphicFramePr>
          <p:cNvPr id="6" name="表格 5">
            <a:extLst>
              <a:ext uri="{FF2B5EF4-FFF2-40B4-BE49-F238E27FC236}">
                <a16:creationId xmlns:a16="http://schemas.microsoft.com/office/drawing/2014/main" id="{4F984EE3-CCCF-4552-97CA-B72AC2BF4CF1}"/>
              </a:ext>
            </a:extLst>
          </p:cNvPr>
          <p:cNvGraphicFramePr>
            <a:graphicFrameLocks noGrp="1"/>
          </p:cNvGraphicFramePr>
          <p:nvPr>
            <p:extLst>
              <p:ext uri="{D42A27DB-BD31-4B8C-83A1-F6EECF244321}">
                <p14:modId xmlns:p14="http://schemas.microsoft.com/office/powerpoint/2010/main" val="3605786086"/>
              </p:ext>
            </p:extLst>
          </p:nvPr>
        </p:nvGraphicFramePr>
        <p:xfrm>
          <a:off x="683568" y="1644338"/>
          <a:ext cx="7920882" cy="2225040"/>
        </p:xfrm>
        <a:graphic>
          <a:graphicData uri="http://schemas.openxmlformats.org/drawingml/2006/table">
            <a:tbl>
              <a:tblPr firstRow="1" bandRow="1">
                <a:tableStyleId>{9D7B26C5-4107-4FEC-AEDC-1716B250A1EF}</a:tableStyleId>
              </a:tblPr>
              <a:tblGrid>
                <a:gridCol w="936104">
                  <a:extLst>
                    <a:ext uri="{9D8B030D-6E8A-4147-A177-3AD203B41FA5}">
                      <a16:colId xmlns:a16="http://schemas.microsoft.com/office/drawing/2014/main" val="2067509994"/>
                    </a:ext>
                  </a:extLst>
                </a:gridCol>
                <a:gridCol w="1512168">
                  <a:extLst>
                    <a:ext uri="{9D8B030D-6E8A-4147-A177-3AD203B41FA5}">
                      <a16:colId xmlns:a16="http://schemas.microsoft.com/office/drawing/2014/main" val="547168549"/>
                    </a:ext>
                  </a:extLst>
                </a:gridCol>
                <a:gridCol w="1296144">
                  <a:extLst>
                    <a:ext uri="{9D8B030D-6E8A-4147-A177-3AD203B41FA5}">
                      <a16:colId xmlns:a16="http://schemas.microsoft.com/office/drawing/2014/main" val="3192954383"/>
                    </a:ext>
                  </a:extLst>
                </a:gridCol>
                <a:gridCol w="1368152">
                  <a:extLst>
                    <a:ext uri="{9D8B030D-6E8A-4147-A177-3AD203B41FA5}">
                      <a16:colId xmlns:a16="http://schemas.microsoft.com/office/drawing/2014/main" val="787841855"/>
                    </a:ext>
                  </a:extLst>
                </a:gridCol>
                <a:gridCol w="1488167">
                  <a:extLst>
                    <a:ext uri="{9D8B030D-6E8A-4147-A177-3AD203B41FA5}">
                      <a16:colId xmlns:a16="http://schemas.microsoft.com/office/drawing/2014/main" val="2417963991"/>
                    </a:ext>
                  </a:extLst>
                </a:gridCol>
                <a:gridCol w="1320147">
                  <a:extLst>
                    <a:ext uri="{9D8B030D-6E8A-4147-A177-3AD203B41FA5}">
                      <a16:colId xmlns:a16="http://schemas.microsoft.com/office/drawing/2014/main" val="1685665696"/>
                    </a:ext>
                  </a:extLst>
                </a:gridCol>
              </a:tblGrid>
              <a:tr h="370840">
                <a:tc gridSpan="2">
                  <a:txBody>
                    <a:bodyPr/>
                    <a:lstStyle/>
                    <a:p>
                      <a:pPr algn="ctr"/>
                      <a:endParaRPr lang="zh-CN" altLang="en-US" dirty="0">
                        <a:solidFill>
                          <a:schemeClr val="tx1"/>
                        </a:solidFill>
                      </a:endParaRPr>
                    </a:p>
                  </a:txBody>
                  <a:tcPr/>
                </a:tc>
                <a:tc hMerge="1">
                  <a:txBody>
                    <a:bodyPr/>
                    <a:lstStyle/>
                    <a:p>
                      <a:endParaRPr lang="zh-CN" altLang="en-US" dirty="0"/>
                    </a:p>
                  </a:txBody>
                  <a:tcPr/>
                </a:tc>
                <a:tc gridSpan="3">
                  <a:txBody>
                    <a:bodyPr/>
                    <a:lstStyle/>
                    <a:p>
                      <a:pPr algn="ctr"/>
                      <a:r>
                        <a:rPr lang="en-US" altLang="zh-CN" dirty="0"/>
                        <a:t>Ours</a:t>
                      </a:r>
                      <a:endParaRPr lang="zh-CN" altLang="en-US" dirty="0">
                        <a:solidFill>
                          <a:schemeClr val="tx1"/>
                        </a:solidFill>
                      </a:endParaRPr>
                    </a:p>
                  </a:txBody>
                  <a:tcPr/>
                </a:tc>
                <a:tc hMerge="1">
                  <a:txBody>
                    <a:bodyPr/>
                    <a:lstStyle/>
                    <a:p>
                      <a:endParaRPr lang="zh-CN" altLang="en-US" dirty="0"/>
                    </a:p>
                  </a:txBody>
                  <a:tcPr/>
                </a:tc>
                <a:tc hMerge="1">
                  <a:txBody>
                    <a:bodyPr/>
                    <a:lstStyle/>
                    <a:p>
                      <a:endParaRPr lang="zh-CN" altLang="en-US" dirty="0"/>
                    </a:p>
                  </a:txBody>
                  <a:tcPr/>
                </a:tc>
                <a:tc>
                  <a:txBody>
                    <a:bodyPr/>
                    <a:lstStyle/>
                    <a:p>
                      <a:pPr algn="ctr"/>
                      <a:r>
                        <a:rPr lang="en-US" altLang="zh-CN" dirty="0">
                          <a:solidFill>
                            <a:schemeClr val="tx1"/>
                          </a:solidFill>
                        </a:rPr>
                        <a:t>Ref1</a:t>
                      </a:r>
                      <a:endParaRPr lang="zh-CN" altLang="en-US" dirty="0">
                        <a:solidFill>
                          <a:schemeClr val="tx1"/>
                        </a:solidFill>
                      </a:endParaRPr>
                    </a:p>
                  </a:txBody>
                  <a:tcPr/>
                </a:tc>
                <a:extLst>
                  <a:ext uri="{0D108BD9-81ED-4DB2-BD59-A6C34878D82A}">
                    <a16:rowId xmlns:a16="http://schemas.microsoft.com/office/drawing/2014/main" val="507832737"/>
                  </a:ext>
                </a:extLst>
              </a:tr>
              <a:tr h="370840">
                <a:tc>
                  <a:txBody>
                    <a:bodyPr/>
                    <a:lstStyle/>
                    <a:p>
                      <a:pPr algn="ctr"/>
                      <a:endParaRPr lang="zh-CN" altLang="en-US" dirty="0"/>
                    </a:p>
                  </a:txBody>
                  <a:tcPr/>
                </a:tc>
                <a:tc>
                  <a:txBody>
                    <a:bodyPr/>
                    <a:lstStyle/>
                    <a:p>
                      <a:pPr algn="ctr"/>
                      <a:endParaRPr lang="zh-CN" altLang="en-US" dirty="0"/>
                    </a:p>
                  </a:txBody>
                  <a:tcPr/>
                </a:tc>
                <a:tc>
                  <a:txBody>
                    <a:bodyPr/>
                    <a:lstStyle/>
                    <a:p>
                      <a:pPr algn="ctr"/>
                      <a:r>
                        <a:rPr lang="en-US" altLang="zh-CN" dirty="0"/>
                        <a:t>AO</a:t>
                      </a:r>
                      <a:endParaRPr lang="zh-CN" altLang="en-US" dirty="0"/>
                    </a:p>
                  </a:txBody>
                  <a:tcPr/>
                </a:tc>
                <a:tc>
                  <a:txBody>
                    <a:bodyPr/>
                    <a:lstStyle/>
                    <a:p>
                      <a:pPr algn="ctr"/>
                      <a:r>
                        <a:rPr lang="en-US" altLang="zh-CN" dirty="0"/>
                        <a:t>VO</a:t>
                      </a:r>
                      <a:endParaRPr lang="zh-CN" altLang="en-US" dirty="0"/>
                    </a:p>
                  </a:txBody>
                  <a:tcPr/>
                </a:tc>
                <a:tc>
                  <a:txBody>
                    <a:bodyPr/>
                    <a:lstStyle/>
                    <a:p>
                      <a:pPr algn="ctr"/>
                      <a:r>
                        <a:rPr lang="en-US" altLang="zh-CN" dirty="0"/>
                        <a:t>AV</a:t>
                      </a:r>
                      <a:endParaRPr lang="zh-CN" altLang="en-US" dirty="0"/>
                    </a:p>
                  </a:txBody>
                  <a:tcPr/>
                </a:tc>
                <a:tc>
                  <a:txBody>
                    <a:bodyPr/>
                    <a:lstStyle/>
                    <a:p>
                      <a:pPr algn="ctr"/>
                      <a:r>
                        <a:rPr lang="en-US" altLang="zh-CN" dirty="0"/>
                        <a:t>AV</a:t>
                      </a:r>
                      <a:endParaRPr lang="zh-CN" altLang="en-US" dirty="0"/>
                    </a:p>
                  </a:txBody>
                  <a:tcPr/>
                </a:tc>
                <a:extLst>
                  <a:ext uri="{0D108BD9-81ED-4DB2-BD59-A6C34878D82A}">
                    <a16:rowId xmlns:a16="http://schemas.microsoft.com/office/drawing/2014/main" val="120517743"/>
                  </a:ext>
                </a:extLst>
              </a:tr>
              <a:tr h="370840">
                <a:tc rowSpan="2">
                  <a:txBody>
                    <a:bodyPr/>
                    <a:lstStyle/>
                    <a:p>
                      <a:pPr algn="ctr"/>
                      <a:r>
                        <a:rPr lang="en-US" altLang="zh-CN" dirty="0"/>
                        <a:t>3D</a:t>
                      </a:r>
                      <a:endParaRPr lang="zh-CN" altLang="en-US" dirty="0"/>
                    </a:p>
                  </a:txBody>
                  <a:tcPr anchor="ctr"/>
                </a:tc>
                <a:tc>
                  <a:txBody>
                    <a:bodyPr/>
                    <a:lstStyle/>
                    <a:p>
                      <a:pPr algn="ctr"/>
                      <a:r>
                        <a:rPr lang="en-US" altLang="zh-CN" dirty="0"/>
                        <a:t>TLR(%)</a:t>
                      </a:r>
                      <a:endParaRPr lang="zh-CN" altLang="en-US" dirty="0"/>
                    </a:p>
                  </a:txBody>
                  <a:tcPr/>
                </a:tc>
                <a:tc>
                  <a:txBody>
                    <a:bodyPr/>
                    <a:lstStyle/>
                    <a:p>
                      <a:pPr algn="ctr"/>
                      <a:r>
                        <a:rPr lang="en-US" altLang="zh-CN" dirty="0"/>
                        <a:t>58</a:t>
                      </a:r>
                      <a:endParaRPr lang="zh-CN" altLang="en-US" dirty="0"/>
                    </a:p>
                  </a:txBody>
                  <a:tcPr/>
                </a:tc>
                <a:tc>
                  <a:txBody>
                    <a:bodyPr/>
                    <a:lstStyle/>
                    <a:p>
                      <a:pPr algn="ctr"/>
                      <a:r>
                        <a:rPr lang="en-US" altLang="zh-CN" dirty="0"/>
                        <a:t>46</a:t>
                      </a:r>
                      <a:endParaRPr lang="zh-CN" altLang="en-US" dirty="0"/>
                    </a:p>
                  </a:txBody>
                  <a:tcPr/>
                </a:tc>
                <a:tc>
                  <a:txBody>
                    <a:bodyPr/>
                    <a:lstStyle/>
                    <a:p>
                      <a:pPr algn="ctr"/>
                      <a:r>
                        <a:rPr lang="en-US" altLang="zh-CN" dirty="0">
                          <a:solidFill>
                            <a:srgbClr val="FF0000"/>
                          </a:solidFill>
                        </a:rPr>
                        <a:t>20</a:t>
                      </a:r>
                      <a:endParaRPr lang="zh-CN" altLang="en-US" dirty="0">
                        <a:solidFill>
                          <a:srgbClr val="FF0000"/>
                        </a:solidFill>
                      </a:endParaRPr>
                    </a:p>
                  </a:txBody>
                  <a:tcPr/>
                </a:tc>
                <a:tc>
                  <a:txBody>
                    <a:bodyPr/>
                    <a:lstStyle/>
                    <a:p>
                      <a:pPr algn="ctr"/>
                      <a:r>
                        <a:rPr lang="en-US" altLang="zh-CN" dirty="0"/>
                        <a:t>32</a:t>
                      </a:r>
                      <a:endParaRPr lang="zh-CN" altLang="en-US" dirty="0"/>
                    </a:p>
                  </a:txBody>
                  <a:tcPr/>
                </a:tc>
                <a:extLst>
                  <a:ext uri="{0D108BD9-81ED-4DB2-BD59-A6C34878D82A}">
                    <a16:rowId xmlns:a16="http://schemas.microsoft.com/office/drawing/2014/main" val="3258430168"/>
                  </a:ext>
                </a:extLst>
              </a:tr>
              <a:tr h="370840">
                <a:tc vMerge="1">
                  <a:txBody>
                    <a:bodyPr/>
                    <a:lstStyle/>
                    <a:p>
                      <a:endParaRPr lang="zh-CN" altLang="en-US" dirty="0"/>
                    </a:p>
                  </a:txBody>
                  <a:tcPr/>
                </a:tc>
                <a:tc>
                  <a:txBody>
                    <a:bodyPr/>
                    <a:lstStyle/>
                    <a:p>
                      <a:pPr algn="ctr"/>
                      <a:r>
                        <a:rPr lang="en-US" altLang="zh-CN" dirty="0"/>
                        <a:t>MAE(m)</a:t>
                      </a:r>
                      <a:endParaRPr lang="zh-CN" altLang="en-US" dirty="0"/>
                    </a:p>
                  </a:txBody>
                  <a:tcPr/>
                </a:tc>
                <a:tc>
                  <a:txBody>
                    <a:bodyPr/>
                    <a:lstStyle/>
                    <a:p>
                      <a:pPr algn="ctr"/>
                      <a:r>
                        <a:rPr lang="en-US" altLang="zh-CN" dirty="0"/>
                        <a:t>0.50</a:t>
                      </a:r>
                      <a:endParaRPr lang="zh-CN" altLang="en-US" dirty="0"/>
                    </a:p>
                  </a:txBody>
                  <a:tcPr/>
                </a:tc>
                <a:tc>
                  <a:txBody>
                    <a:bodyPr/>
                    <a:lstStyle/>
                    <a:p>
                      <a:pPr algn="ctr"/>
                      <a:r>
                        <a:rPr lang="en-US" altLang="zh-CN" dirty="0"/>
                        <a:t>0.70</a:t>
                      </a:r>
                      <a:endParaRPr lang="zh-CN" altLang="en-US" dirty="0"/>
                    </a:p>
                  </a:txBody>
                  <a:tcPr/>
                </a:tc>
                <a:tc>
                  <a:txBody>
                    <a:bodyPr/>
                    <a:lstStyle/>
                    <a:p>
                      <a:pPr algn="ctr"/>
                      <a:r>
                        <a:rPr lang="en-US" altLang="zh-CN" dirty="0">
                          <a:solidFill>
                            <a:srgbClr val="FF0000"/>
                          </a:solidFill>
                        </a:rPr>
                        <a:t>0.21</a:t>
                      </a:r>
                      <a:endParaRPr lang="zh-CN" altLang="en-US" dirty="0">
                        <a:solidFill>
                          <a:srgbClr val="FF0000"/>
                        </a:solidFill>
                      </a:endParaRPr>
                    </a:p>
                  </a:txBody>
                  <a:tcPr/>
                </a:tc>
                <a:tc>
                  <a:txBody>
                    <a:bodyPr/>
                    <a:lstStyle/>
                    <a:p>
                      <a:pPr algn="ctr"/>
                      <a:r>
                        <a:rPr lang="en-US" altLang="zh-CN" dirty="0"/>
                        <a:t>0.30</a:t>
                      </a:r>
                      <a:endParaRPr lang="zh-CN" altLang="en-US" dirty="0"/>
                    </a:p>
                  </a:txBody>
                  <a:tcPr/>
                </a:tc>
                <a:extLst>
                  <a:ext uri="{0D108BD9-81ED-4DB2-BD59-A6C34878D82A}">
                    <a16:rowId xmlns:a16="http://schemas.microsoft.com/office/drawing/2014/main" val="794596971"/>
                  </a:ext>
                </a:extLst>
              </a:tr>
              <a:tr h="370840">
                <a:tc rowSpan="2">
                  <a:txBody>
                    <a:bodyPr/>
                    <a:lstStyle/>
                    <a:p>
                      <a:pPr algn="ctr"/>
                      <a:r>
                        <a:rPr lang="en-US" altLang="zh-CN" dirty="0"/>
                        <a:t>2D</a:t>
                      </a:r>
                      <a:endParaRPr lang="zh-CN" altLang="en-US" dirty="0"/>
                    </a:p>
                  </a:txBody>
                  <a:tcPr anchor="ctr"/>
                </a:tc>
                <a:tc>
                  <a:txBody>
                    <a:bodyPr/>
                    <a:lstStyle/>
                    <a:p>
                      <a:pPr algn="ctr"/>
                      <a:r>
                        <a:rPr lang="en-US" altLang="zh-CN" dirty="0"/>
                        <a:t>TLR(%)</a:t>
                      </a:r>
                      <a:endParaRPr lang="zh-CN" altLang="en-US" dirty="0"/>
                    </a:p>
                  </a:txBody>
                  <a:tcPr/>
                </a:tc>
                <a:tc>
                  <a:txBody>
                    <a:bodyPr/>
                    <a:lstStyle/>
                    <a:p>
                      <a:pPr algn="ctr"/>
                      <a:r>
                        <a:rPr lang="en-US" altLang="zh-CN" dirty="0"/>
                        <a:t>54</a:t>
                      </a:r>
                      <a:endParaRPr lang="zh-CN" altLang="en-US" dirty="0"/>
                    </a:p>
                  </a:txBody>
                  <a:tcPr/>
                </a:tc>
                <a:tc>
                  <a:txBody>
                    <a:bodyPr/>
                    <a:lstStyle/>
                    <a:p>
                      <a:pPr algn="ctr"/>
                      <a:r>
                        <a:rPr lang="en-US" altLang="zh-CN" dirty="0"/>
                        <a:t>41</a:t>
                      </a:r>
                      <a:endParaRPr lang="zh-CN" altLang="en-US" dirty="0"/>
                    </a:p>
                  </a:txBody>
                  <a:tcPr/>
                </a:tc>
                <a:tc>
                  <a:txBody>
                    <a:bodyPr/>
                    <a:lstStyle/>
                    <a:p>
                      <a:pPr algn="ctr"/>
                      <a:r>
                        <a:rPr lang="en-US" altLang="zh-CN" dirty="0">
                          <a:solidFill>
                            <a:srgbClr val="FF0000"/>
                          </a:solidFill>
                        </a:rPr>
                        <a:t>3</a:t>
                      </a:r>
                      <a:endParaRPr lang="zh-CN" altLang="en-US" dirty="0">
                        <a:solidFill>
                          <a:srgbClr val="FF0000"/>
                        </a:solidFill>
                      </a:endParaRPr>
                    </a:p>
                  </a:txBody>
                  <a:tcPr/>
                </a:tc>
                <a:tc>
                  <a:txBody>
                    <a:bodyPr/>
                    <a:lstStyle/>
                    <a:p>
                      <a:pPr algn="ctr"/>
                      <a:r>
                        <a:rPr lang="en-US" altLang="zh-CN" dirty="0"/>
                        <a:t>7</a:t>
                      </a:r>
                      <a:endParaRPr lang="zh-CN" altLang="en-US" dirty="0"/>
                    </a:p>
                  </a:txBody>
                  <a:tcPr/>
                </a:tc>
                <a:extLst>
                  <a:ext uri="{0D108BD9-81ED-4DB2-BD59-A6C34878D82A}">
                    <a16:rowId xmlns:a16="http://schemas.microsoft.com/office/drawing/2014/main" val="4145910555"/>
                  </a:ext>
                </a:extLst>
              </a:tr>
              <a:tr h="370840">
                <a:tc vMerge="1">
                  <a:txBody>
                    <a:bodyPr/>
                    <a:lstStyle/>
                    <a:p>
                      <a:endParaRPr lang="zh-CN" altLang="en-US" dirty="0"/>
                    </a:p>
                  </a:txBody>
                  <a:tcPr/>
                </a:tc>
                <a:tc>
                  <a:txBody>
                    <a:bodyPr/>
                    <a:lstStyle/>
                    <a:p>
                      <a:pPr algn="ctr"/>
                      <a:r>
                        <a:rPr lang="en-US" altLang="zh-CN" dirty="0"/>
                        <a:t>MAE(pixel)</a:t>
                      </a:r>
                      <a:endParaRPr lang="zh-CN" altLang="en-US" dirty="0"/>
                    </a:p>
                  </a:txBody>
                  <a:tcPr/>
                </a:tc>
                <a:tc>
                  <a:txBody>
                    <a:bodyPr/>
                    <a:lstStyle/>
                    <a:p>
                      <a:pPr algn="ctr"/>
                      <a:r>
                        <a:rPr lang="en-US" altLang="zh-CN" dirty="0"/>
                        <a:t>56</a:t>
                      </a:r>
                      <a:endParaRPr lang="zh-CN" altLang="en-US" dirty="0"/>
                    </a:p>
                  </a:txBody>
                  <a:tcPr/>
                </a:tc>
                <a:tc>
                  <a:txBody>
                    <a:bodyPr/>
                    <a:lstStyle/>
                    <a:p>
                      <a:pPr algn="ctr"/>
                      <a:r>
                        <a:rPr lang="en-US" altLang="zh-CN" dirty="0"/>
                        <a:t>79</a:t>
                      </a:r>
                      <a:endParaRPr lang="zh-CN" altLang="en-US" dirty="0"/>
                    </a:p>
                  </a:txBody>
                  <a:tcPr/>
                </a:tc>
                <a:tc>
                  <a:txBody>
                    <a:bodyPr/>
                    <a:lstStyle/>
                    <a:p>
                      <a:pPr algn="ctr"/>
                      <a:r>
                        <a:rPr lang="en-US" altLang="zh-CN" dirty="0">
                          <a:solidFill>
                            <a:srgbClr val="FF0000"/>
                          </a:solidFill>
                        </a:rPr>
                        <a:t>12</a:t>
                      </a:r>
                      <a:endParaRPr lang="zh-CN" altLang="en-US" dirty="0">
                        <a:solidFill>
                          <a:srgbClr val="FF0000"/>
                        </a:solidFill>
                      </a:endParaRPr>
                    </a:p>
                  </a:txBody>
                  <a:tcPr/>
                </a:tc>
                <a:tc>
                  <a:txBody>
                    <a:bodyPr/>
                    <a:lstStyle/>
                    <a:p>
                      <a:pPr algn="ctr"/>
                      <a:r>
                        <a:rPr lang="en-US" altLang="zh-CN" dirty="0"/>
                        <a:t>16</a:t>
                      </a:r>
                      <a:endParaRPr lang="zh-CN" altLang="en-US" dirty="0"/>
                    </a:p>
                  </a:txBody>
                  <a:tcPr/>
                </a:tc>
                <a:extLst>
                  <a:ext uri="{0D108BD9-81ED-4DB2-BD59-A6C34878D82A}">
                    <a16:rowId xmlns:a16="http://schemas.microsoft.com/office/drawing/2014/main" val="161875392"/>
                  </a:ext>
                </a:extLst>
              </a:tr>
            </a:tbl>
          </a:graphicData>
        </a:graphic>
      </p:graphicFrame>
      <p:cxnSp>
        <p:nvCxnSpPr>
          <p:cNvPr id="9" name="直接连接符 8">
            <a:extLst>
              <a:ext uri="{FF2B5EF4-FFF2-40B4-BE49-F238E27FC236}">
                <a16:creationId xmlns:a16="http://schemas.microsoft.com/office/drawing/2014/main" id="{1D531F66-5CF7-413D-AC37-1E2034343C6E}"/>
              </a:ext>
            </a:extLst>
          </p:cNvPr>
          <p:cNvCxnSpPr/>
          <p:nvPr/>
        </p:nvCxnSpPr>
        <p:spPr>
          <a:xfrm>
            <a:off x="3203848" y="1644338"/>
            <a:ext cx="0" cy="2225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08F754DD-EE87-424A-B444-48450131C694}"/>
              </a:ext>
            </a:extLst>
          </p:cNvPr>
          <p:cNvCxnSpPr/>
          <p:nvPr/>
        </p:nvCxnSpPr>
        <p:spPr>
          <a:xfrm>
            <a:off x="7236296" y="1636008"/>
            <a:ext cx="0" cy="2225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表格 13">
            <a:extLst>
              <a:ext uri="{FF2B5EF4-FFF2-40B4-BE49-F238E27FC236}">
                <a16:creationId xmlns:a16="http://schemas.microsoft.com/office/drawing/2014/main" id="{793BD1F0-0851-4B92-BAF5-A746688CAC01}"/>
              </a:ext>
            </a:extLst>
          </p:cNvPr>
          <p:cNvGraphicFramePr>
            <a:graphicFrameLocks noGrp="1"/>
          </p:cNvGraphicFramePr>
          <p:nvPr>
            <p:extLst>
              <p:ext uri="{D42A27DB-BD31-4B8C-83A1-F6EECF244321}">
                <p14:modId xmlns:p14="http://schemas.microsoft.com/office/powerpoint/2010/main" val="1080748733"/>
              </p:ext>
            </p:extLst>
          </p:nvPr>
        </p:nvGraphicFramePr>
        <p:xfrm>
          <a:off x="650676" y="4537928"/>
          <a:ext cx="7953774" cy="1915408"/>
        </p:xfrm>
        <a:graphic>
          <a:graphicData uri="http://schemas.openxmlformats.org/drawingml/2006/table">
            <a:tbl>
              <a:tblPr firstRow="1" bandRow="1">
                <a:tableStyleId>{9D7B26C5-4107-4FEC-AEDC-1716B250A1EF}</a:tableStyleId>
              </a:tblPr>
              <a:tblGrid>
                <a:gridCol w="1617068">
                  <a:extLst>
                    <a:ext uri="{9D8B030D-6E8A-4147-A177-3AD203B41FA5}">
                      <a16:colId xmlns:a16="http://schemas.microsoft.com/office/drawing/2014/main" val="3757139499"/>
                    </a:ext>
                  </a:extLst>
                </a:gridCol>
                <a:gridCol w="1152128">
                  <a:extLst>
                    <a:ext uri="{9D8B030D-6E8A-4147-A177-3AD203B41FA5}">
                      <a16:colId xmlns:a16="http://schemas.microsoft.com/office/drawing/2014/main" val="603985188"/>
                    </a:ext>
                  </a:extLst>
                </a:gridCol>
                <a:gridCol w="1207691">
                  <a:extLst>
                    <a:ext uri="{9D8B030D-6E8A-4147-A177-3AD203B41FA5}">
                      <a16:colId xmlns:a16="http://schemas.microsoft.com/office/drawing/2014/main" val="3872683964"/>
                    </a:ext>
                  </a:extLst>
                </a:gridCol>
                <a:gridCol w="1325629">
                  <a:extLst>
                    <a:ext uri="{9D8B030D-6E8A-4147-A177-3AD203B41FA5}">
                      <a16:colId xmlns:a16="http://schemas.microsoft.com/office/drawing/2014/main" val="1213399462"/>
                    </a:ext>
                  </a:extLst>
                </a:gridCol>
                <a:gridCol w="1325629">
                  <a:extLst>
                    <a:ext uri="{9D8B030D-6E8A-4147-A177-3AD203B41FA5}">
                      <a16:colId xmlns:a16="http://schemas.microsoft.com/office/drawing/2014/main" val="384714508"/>
                    </a:ext>
                  </a:extLst>
                </a:gridCol>
                <a:gridCol w="1325629">
                  <a:extLst>
                    <a:ext uri="{9D8B030D-6E8A-4147-A177-3AD203B41FA5}">
                      <a16:colId xmlns:a16="http://schemas.microsoft.com/office/drawing/2014/main" val="1337623991"/>
                    </a:ext>
                  </a:extLst>
                </a:gridCol>
              </a:tblGrid>
              <a:tr h="478852">
                <a:tc>
                  <a:txBody>
                    <a:bodyPr/>
                    <a:lstStyle/>
                    <a:p>
                      <a:pPr algn="ctr"/>
                      <a:endParaRPr lang="zh-CN" altLang="en-US" dirty="0"/>
                    </a:p>
                  </a:txBody>
                  <a:tcPr/>
                </a:tc>
                <a:tc gridSpan="3">
                  <a:txBody>
                    <a:bodyPr/>
                    <a:lstStyle/>
                    <a:p>
                      <a:pPr algn="ctr"/>
                      <a:r>
                        <a:rPr lang="en-US" altLang="zh-CN" dirty="0"/>
                        <a:t>Ours</a:t>
                      </a:r>
                      <a:endParaRPr lang="zh-CN" altLang="en-US" dirty="0"/>
                    </a:p>
                  </a:txBody>
                  <a:tcPr/>
                </a:tc>
                <a:tc hMerge="1">
                  <a:txBody>
                    <a:bodyPr/>
                    <a:lstStyle/>
                    <a:p>
                      <a:endParaRPr lang="zh-CN" altLang="en-US" dirty="0"/>
                    </a:p>
                  </a:txBody>
                  <a:tcPr/>
                </a:tc>
                <a:tc hMerge="1">
                  <a:txBody>
                    <a:bodyPr/>
                    <a:lstStyle/>
                    <a:p>
                      <a:endParaRPr lang="zh-CN" altLang="en-US" dirty="0"/>
                    </a:p>
                  </a:txBody>
                  <a:tcPr/>
                </a:tc>
                <a:tc>
                  <a:txBody>
                    <a:bodyPr/>
                    <a:lstStyle/>
                    <a:p>
                      <a:pPr algn="ctr"/>
                      <a:r>
                        <a:rPr lang="en-US" altLang="zh-CN" dirty="0"/>
                        <a:t>Ref1</a:t>
                      </a:r>
                      <a:endParaRPr lang="zh-CN" altLang="en-US" dirty="0"/>
                    </a:p>
                  </a:txBody>
                  <a:tcPr/>
                </a:tc>
                <a:tc>
                  <a:txBody>
                    <a:bodyPr/>
                    <a:lstStyle/>
                    <a:p>
                      <a:pPr algn="ctr"/>
                      <a:r>
                        <a:rPr lang="en-US" altLang="zh-CN" dirty="0"/>
                        <a:t>Ref2</a:t>
                      </a:r>
                      <a:endParaRPr lang="zh-CN" altLang="en-US" dirty="0"/>
                    </a:p>
                  </a:txBody>
                  <a:tcPr/>
                </a:tc>
                <a:extLst>
                  <a:ext uri="{0D108BD9-81ED-4DB2-BD59-A6C34878D82A}">
                    <a16:rowId xmlns:a16="http://schemas.microsoft.com/office/drawing/2014/main" val="1412866379"/>
                  </a:ext>
                </a:extLst>
              </a:tr>
              <a:tr h="478852">
                <a:tc>
                  <a:txBody>
                    <a:bodyPr/>
                    <a:lstStyle/>
                    <a:p>
                      <a:pPr algn="ctr"/>
                      <a:endParaRPr lang="zh-CN" altLang="en-US" dirty="0"/>
                    </a:p>
                  </a:txBody>
                  <a:tcPr/>
                </a:tc>
                <a:tc>
                  <a:txBody>
                    <a:bodyPr/>
                    <a:lstStyle/>
                    <a:p>
                      <a:pPr algn="ctr"/>
                      <a:r>
                        <a:rPr lang="en-US" altLang="zh-CN" dirty="0"/>
                        <a:t>AO</a:t>
                      </a:r>
                      <a:endParaRPr lang="zh-CN" altLang="en-US" dirty="0"/>
                    </a:p>
                  </a:txBody>
                  <a:tcPr/>
                </a:tc>
                <a:tc>
                  <a:txBody>
                    <a:bodyPr/>
                    <a:lstStyle/>
                    <a:p>
                      <a:pPr algn="ctr"/>
                      <a:r>
                        <a:rPr lang="en-US" altLang="zh-CN" dirty="0"/>
                        <a:t>VO</a:t>
                      </a:r>
                      <a:endParaRPr lang="zh-CN" altLang="en-US" dirty="0"/>
                    </a:p>
                  </a:txBody>
                  <a:tcPr/>
                </a:tc>
                <a:tc>
                  <a:txBody>
                    <a:bodyPr/>
                    <a:lstStyle/>
                    <a:p>
                      <a:pPr algn="ctr"/>
                      <a:r>
                        <a:rPr lang="en-US" altLang="zh-CN" dirty="0"/>
                        <a:t>AV</a:t>
                      </a:r>
                      <a:endParaRPr lang="zh-CN" altLang="en-US" dirty="0"/>
                    </a:p>
                  </a:txBody>
                  <a:tcPr/>
                </a:tc>
                <a:tc>
                  <a:txBody>
                    <a:bodyPr/>
                    <a:lstStyle/>
                    <a:p>
                      <a:pPr algn="ctr"/>
                      <a:r>
                        <a:rPr lang="en-US" altLang="zh-CN" dirty="0"/>
                        <a:t>AV</a:t>
                      </a:r>
                      <a:endParaRPr lang="zh-CN" altLang="en-US" dirty="0"/>
                    </a:p>
                  </a:txBody>
                  <a:tcPr/>
                </a:tc>
                <a:tc>
                  <a:txBody>
                    <a:bodyPr/>
                    <a:lstStyle/>
                    <a:p>
                      <a:pPr algn="ctr"/>
                      <a:r>
                        <a:rPr lang="en-US" altLang="zh-CN" dirty="0"/>
                        <a:t>AV</a:t>
                      </a:r>
                      <a:endParaRPr lang="zh-CN" altLang="en-US" dirty="0"/>
                    </a:p>
                  </a:txBody>
                  <a:tcPr/>
                </a:tc>
                <a:extLst>
                  <a:ext uri="{0D108BD9-81ED-4DB2-BD59-A6C34878D82A}">
                    <a16:rowId xmlns:a16="http://schemas.microsoft.com/office/drawing/2014/main" val="1440307463"/>
                  </a:ext>
                </a:extLst>
              </a:tr>
              <a:tr h="478852">
                <a:tc>
                  <a:txBody>
                    <a:bodyPr/>
                    <a:lstStyle/>
                    <a:p>
                      <a:pPr algn="ctr"/>
                      <a:r>
                        <a:rPr lang="en-US" altLang="zh-CN" dirty="0"/>
                        <a:t>3D MAE(m)</a:t>
                      </a:r>
                      <a:endParaRPr lang="zh-CN" altLang="en-US" dirty="0"/>
                    </a:p>
                  </a:txBody>
                  <a:tcPr/>
                </a:tc>
                <a:tc>
                  <a:txBody>
                    <a:bodyPr/>
                    <a:lstStyle/>
                    <a:p>
                      <a:pPr algn="ctr"/>
                      <a:r>
                        <a:rPr lang="en-US" altLang="zh-CN" dirty="0"/>
                        <a:t>0.59</a:t>
                      </a:r>
                      <a:endParaRPr lang="zh-CN" altLang="en-US" dirty="0"/>
                    </a:p>
                  </a:txBody>
                  <a:tcPr/>
                </a:tc>
                <a:tc>
                  <a:txBody>
                    <a:bodyPr/>
                    <a:lstStyle/>
                    <a:p>
                      <a:pPr algn="ctr"/>
                      <a:r>
                        <a:rPr lang="en-US" altLang="zh-CN" dirty="0"/>
                        <a:t>0.28</a:t>
                      </a:r>
                      <a:endParaRPr lang="zh-CN" altLang="en-US" dirty="0"/>
                    </a:p>
                  </a:txBody>
                  <a:tcPr/>
                </a:tc>
                <a:tc>
                  <a:txBody>
                    <a:bodyPr/>
                    <a:lstStyle/>
                    <a:p>
                      <a:pPr algn="ctr"/>
                      <a:r>
                        <a:rPr lang="en-US" altLang="zh-CN" dirty="0">
                          <a:solidFill>
                            <a:srgbClr val="FF0000"/>
                          </a:solidFill>
                        </a:rPr>
                        <a:t>0.10</a:t>
                      </a:r>
                      <a:endParaRPr lang="zh-CN" altLang="en-US" dirty="0">
                        <a:solidFill>
                          <a:srgbClr val="FF0000"/>
                        </a:solidFill>
                      </a:endParaRPr>
                    </a:p>
                  </a:txBody>
                  <a:tcPr/>
                </a:tc>
                <a:tc>
                  <a:txBody>
                    <a:bodyPr/>
                    <a:lstStyle/>
                    <a:p>
                      <a:pPr algn="ctr"/>
                      <a:r>
                        <a:rPr lang="en-US" altLang="zh-CN" dirty="0"/>
                        <a:t>0.17</a:t>
                      </a:r>
                      <a:endParaRPr lang="zh-CN" altLang="en-US" dirty="0"/>
                    </a:p>
                  </a:txBody>
                  <a:tcPr/>
                </a:tc>
                <a:tc>
                  <a:txBody>
                    <a:bodyPr/>
                    <a:lstStyle/>
                    <a:p>
                      <a:pPr algn="ctr"/>
                      <a:r>
                        <a:rPr lang="en-US" altLang="zh-CN" dirty="0"/>
                        <a:t>0.12</a:t>
                      </a:r>
                      <a:endParaRPr lang="zh-CN" altLang="en-US" dirty="0"/>
                    </a:p>
                  </a:txBody>
                  <a:tcPr/>
                </a:tc>
                <a:extLst>
                  <a:ext uri="{0D108BD9-81ED-4DB2-BD59-A6C34878D82A}">
                    <a16:rowId xmlns:a16="http://schemas.microsoft.com/office/drawing/2014/main" val="3126690838"/>
                  </a:ext>
                </a:extLst>
              </a:tr>
              <a:tr h="478852">
                <a:tc>
                  <a:txBody>
                    <a:bodyPr/>
                    <a:lstStyle/>
                    <a:p>
                      <a:pPr algn="ctr"/>
                      <a:r>
                        <a:rPr lang="en-US" altLang="zh-CN" dirty="0"/>
                        <a:t>2D MAE(pixel)</a:t>
                      </a:r>
                      <a:endParaRPr lang="zh-CN" altLang="en-US" dirty="0"/>
                    </a:p>
                  </a:txBody>
                  <a:tcPr/>
                </a:tc>
                <a:tc>
                  <a:txBody>
                    <a:bodyPr/>
                    <a:lstStyle/>
                    <a:p>
                      <a:pPr algn="ctr"/>
                      <a:r>
                        <a:rPr lang="en-US" altLang="zh-CN" dirty="0"/>
                        <a:t>-</a:t>
                      </a:r>
                      <a:endParaRPr lang="zh-CN" altLang="en-US" dirty="0"/>
                    </a:p>
                  </a:txBody>
                  <a:tcPr/>
                </a:tc>
                <a:tc>
                  <a:txBody>
                    <a:bodyPr/>
                    <a:lstStyle/>
                    <a:p>
                      <a:pPr algn="ctr"/>
                      <a:r>
                        <a:rPr lang="en-US" altLang="zh-CN" dirty="0"/>
                        <a:t>-</a:t>
                      </a:r>
                      <a:endParaRPr lang="zh-CN" altLang="en-US" dirty="0"/>
                    </a:p>
                  </a:txBody>
                  <a:tcPr/>
                </a:tc>
                <a:tc>
                  <a:txBody>
                    <a:bodyPr/>
                    <a:lstStyle/>
                    <a:p>
                      <a:pPr algn="ctr"/>
                      <a:r>
                        <a:rPr lang="en-US" altLang="zh-CN" dirty="0">
                          <a:solidFill>
                            <a:srgbClr val="FF0000"/>
                          </a:solidFill>
                        </a:rPr>
                        <a:t>4.25</a:t>
                      </a:r>
                      <a:endParaRPr lang="zh-CN" altLang="en-US" dirty="0">
                        <a:solidFill>
                          <a:srgbClr val="FF0000"/>
                        </a:solidFill>
                      </a:endParaRPr>
                    </a:p>
                  </a:txBody>
                  <a:tcPr/>
                </a:tc>
                <a:tc>
                  <a:txBody>
                    <a:bodyPr/>
                    <a:lstStyle/>
                    <a:p>
                      <a:pPr algn="ctr"/>
                      <a:r>
                        <a:rPr lang="en-US" altLang="zh-CN" dirty="0"/>
                        <a:t>7.09</a:t>
                      </a:r>
                      <a:endParaRPr lang="zh-CN" altLang="en-US" dirty="0"/>
                    </a:p>
                  </a:txBody>
                  <a:tcPr/>
                </a:tc>
                <a:tc>
                  <a:txBody>
                    <a:bodyPr/>
                    <a:lstStyle/>
                    <a:p>
                      <a:pPr algn="ctr"/>
                      <a:r>
                        <a:rPr lang="en-US" altLang="zh-CN" dirty="0"/>
                        <a:t>4.51</a:t>
                      </a:r>
                      <a:endParaRPr lang="zh-CN" altLang="en-US" dirty="0"/>
                    </a:p>
                  </a:txBody>
                  <a:tcPr/>
                </a:tc>
                <a:extLst>
                  <a:ext uri="{0D108BD9-81ED-4DB2-BD59-A6C34878D82A}">
                    <a16:rowId xmlns:a16="http://schemas.microsoft.com/office/drawing/2014/main" val="3806248509"/>
                  </a:ext>
                </a:extLst>
              </a:tr>
            </a:tbl>
          </a:graphicData>
        </a:graphic>
      </p:graphicFrame>
      <p:cxnSp>
        <p:nvCxnSpPr>
          <p:cNvPr id="15" name="直接连接符 14">
            <a:extLst>
              <a:ext uri="{FF2B5EF4-FFF2-40B4-BE49-F238E27FC236}">
                <a16:creationId xmlns:a16="http://schemas.microsoft.com/office/drawing/2014/main" id="{504F1AFD-5EC0-4D0B-82A8-02415A44DECA}"/>
              </a:ext>
            </a:extLst>
          </p:cNvPr>
          <p:cNvCxnSpPr>
            <a:cxnSpLocks/>
          </p:cNvCxnSpPr>
          <p:nvPr/>
        </p:nvCxnSpPr>
        <p:spPr>
          <a:xfrm>
            <a:off x="2267744" y="4537928"/>
            <a:ext cx="0" cy="1915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482D4A8-8A4F-4F5E-9AB1-85FAC5F9B4EC}"/>
              </a:ext>
            </a:extLst>
          </p:cNvPr>
          <p:cNvCxnSpPr>
            <a:cxnSpLocks/>
          </p:cNvCxnSpPr>
          <p:nvPr/>
        </p:nvCxnSpPr>
        <p:spPr>
          <a:xfrm>
            <a:off x="7236296" y="4537928"/>
            <a:ext cx="0" cy="1915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74539A10-BF3A-4B4A-B8F3-447B26BE46B5}"/>
              </a:ext>
            </a:extLst>
          </p:cNvPr>
          <p:cNvCxnSpPr>
            <a:cxnSpLocks/>
          </p:cNvCxnSpPr>
          <p:nvPr/>
        </p:nvCxnSpPr>
        <p:spPr>
          <a:xfrm>
            <a:off x="6012160" y="4537928"/>
            <a:ext cx="0" cy="1915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9390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ACF14750-F500-4BBB-9E08-76A279E368F4}"/>
              </a:ext>
            </a:extLst>
          </p:cNvPr>
          <p:cNvSpPr>
            <a:spLocks noGrp="1"/>
          </p:cNvSpPr>
          <p:nvPr/>
        </p:nvSpPr>
        <p:spPr>
          <a:xfrm>
            <a:off x="683419" y="476808"/>
            <a:ext cx="777716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2pPr>
            <a:lvl3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3pPr>
            <a:lvl4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4pPr>
            <a:lvl5pPr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5pPr>
            <a:lvl6pPr marL="4572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6pPr>
            <a:lvl7pPr marL="9144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7pPr>
            <a:lvl8pPr marL="13716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8pPr>
            <a:lvl9pPr marL="1828800" algn="ctr" rtl="0" eaLnBrk="1" fontAlgn="base" hangingPunct="1">
              <a:spcBef>
                <a:spcPct val="0"/>
              </a:spcBef>
              <a:spcAft>
                <a:spcPct val="0"/>
              </a:spcAft>
              <a:defRPr sz="3600">
                <a:solidFill>
                  <a:schemeClr val="tx1"/>
                </a:solidFill>
                <a:latin typeface="Arial" panose="020B0604020202020204" pitchFamily="34" charset="0"/>
                <a:ea typeface="楷体_GB2312"/>
                <a:cs typeface="楷体_GB2312"/>
              </a:defRPr>
            </a:lvl9pPr>
          </a:lstStyle>
          <a:p>
            <a:pPr eaLnBrk="0" hangingPunct="0"/>
            <a:r>
              <a:rPr lang="en-US" altLang="zh-CN" sz="3200" dirty="0">
                <a:latin typeface="华文新魏" panose="02010800040101010101" pitchFamily="2" charset="-122"/>
                <a:ea typeface="华文新魏" panose="02010800040101010101" pitchFamily="2" charset="-122"/>
                <a:cs typeface="Times New Roman" panose="02020603050405020304" pitchFamily="18" charset="0"/>
              </a:rPr>
              <a:t>Outline</a:t>
            </a:r>
            <a:endParaRPr lang="zh-CN" altLang="en-US" sz="3200" dirty="0">
              <a:latin typeface="华文新魏" panose="02010800040101010101" pitchFamily="2" charset="-122"/>
              <a:ea typeface="华文新魏" panose="02010800040101010101" pitchFamily="2" charset="-122"/>
              <a:cs typeface="Times New Roman" panose="02020603050405020304" pitchFamily="18" charset="0"/>
            </a:endParaRPr>
          </a:p>
        </p:txBody>
      </p:sp>
      <p:graphicFrame>
        <p:nvGraphicFramePr>
          <p:cNvPr id="9" name="图示 8">
            <a:extLst>
              <a:ext uri="{FF2B5EF4-FFF2-40B4-BE49-F238E27FC236}">
                <a16:creationId xmlns:a16="http://schemas.microsoft.com/office/drawing/2014/main" id="{AE4EB352-32FE-4632-AED7-3F973DCD01B0}"/>
              </a:ext>
            </a:extLst>
          </p:cNvPr>
          <p:cNvGraphicFramePr/>
          <p:nvPr>
            <p:extLst>
              <p:ext uri="{D42A27DB-BD31-4B8C-83A1-F6EECF244321}">
                <p14:modId xmlns:p14="http://schemas.microsoft.com/office/powerpoint/2010/main" val="305392874"/>
              </p:ext>
            </p:extLst>
          </p:nvPr>
        </p:nvGraphicFramePr>
        <p:xfrm>
          <a:off x="1259632" y="1340768"/>
          <a:ext cx="68407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3656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9202E5-9159-4003-9F14-122AC4845318}"/>
              </a:ext>
            </a:extLst>
          </p:cNvPr>
          <p:cNvSpPr>
            <a:spLocks noGrp="1"/>
          </p:cNvSpPr>
          <p:nvPr>
            <p:ph type="title"/>
          </p:nvPr>
        </p:nvSpPr>
        <p:spPr/>
        <p:txBody>
          <a:bodyPr/>
          <a:lstStyle/>
          <a:p>
            <a:r>
              <a:rPr lang="en-US" altLang="zh-CN" dirty="0"/>
              <a:t>Audio-Visual Fusion Speaker Tracking</a:t>
            </a:r>
            <a:endParaRPr lang="zh-CN" altLang="en-US" dirty="0"/>
          </a:p>
        </p:txBody>
      </p:sp>
      <p:sp>
        <p:nvSpPr>
          <p:cNvPr id="3" name="内容占位符 2">
            <a:extLst>
              <a:ext uri="{FF2B5EF4-FFF2-40B4-BE49-F238E27FC236}">
                <a16:creationId xmlns:a16="http://schemas.microsoft.com/office/drawing/2014/main" id="{DFAF4D6F-61F0-41F9-9CCA-9404E76412EA}"/>
              </a:ext>
            </a:extLst>
          </p:cNvPr>
          <p:cNvSpPr>
            <a:spLocks noGrp="1"/>
          </p:cNvSpPr>
          <p:nvPr>
            <p:ph idx="1"/>
          </p:nvPr>
        </p:nvSpPr>
        <p:spPr/>
        <p:txBody>
          <a:bodyPr/>
          <a:lstStyle/>
          <a:p>
            <a:r>
              <a:rPr lang="en-US" altLang="zh-CN" sz="2000" dirty="0"/>
              <a:t>Audio-visual</a:t>
            </a:r>
          </a:p>
          <a:p>
            <a:endParaRPr lang="en-US" altLang="zh-CN" sz="2000" dirty="0"/>
          </a:p>
          <a:p>
            <a:endParaRPr lang="en-US" altLang="zh-CN" sz="2000" dirty="0"/>
          </a:p>
          <a:p>
            <a:pPr marL="0" indent="0">
              <a:buNone/>
            </a:pPr>
            <a:endParaRPr lang="en-US" altLang="zh-CN" sz="2000" dirty="0"/>
          </a:p>
          <a:p>
            <a:endParaRPr lang="en-US" altLang="zh-CN" sz="2000" dirty="0"/>
          </a:p>
          <a:p>
            <a:r>
              <a:rPr lang="en-US" altLang="zh-CN" sz="2000" dirty="0"/>
              <a:t>Coordinate system</a:t>
            </a:r>
          </a:p>
          <a:p>
            <a:endParaRPr lang="zh-CN" altLang="en-US" sz="2000" dirty="0"/>
          </a:p>
        </p:txBody>
      </p:sp>
      <p:sp>
        <p:nvSpPr>
          <p:cNvPr id="4" name="灯片编号占位符 3">
            <a:extLst>
              <a:ext uri="{FF2B5EF4-FFF2-40B4-BE49-F238E27FC236}">
                <a16:creationId xmlns:a16="http://schemas.microsoft.com/office/drawing/2014/main" id="{45B9C015-56C8-4D9F-AD77-DABF49AD319D}"/>
              </a:ext>
            </a:extLst>
          </p:cNvPr>
          <p:cNvSpPr>
            <a:spLocks noGrp="1"/>
          </p:cNvSpPr>
          <p:nvPr>
            <p:ph type="sldNum" sz="quarter" idx="10"/>
          </p:nvPr>
        </p:nvSpPr>
        <p:spPr/>
        <p:txBody>
          <a:bodyPr/>
          <a:lstStyle/>
          <a:p>
            <a:fld id="{CB1B5535-0AE8-4FF7-94C2-E3A246D42402}" type="slidenum">
              <a:rPr lang="zh-CN" altLang="en-US" smtClean="0"/>
              <a:pPr/>
              <a:t>4</a:t>
            </a:fld>
            <a:endParaRPr lang="zh-CN" altLang="en-US" dirty="0"/>
          </a:p>
        </p:txBody>
      </p:sp>
      <p:sp>
        <p:nvSpPr>
          <p:cNvPr id="5" name="箭头: 燕尾形 4">
            <a:extLst>
              <a:ext uri="{FF2B5EF4-FFF2-40B4-BE49-F238E27FC236}">
                <a16:creationId xmlns:a16="http://schemas.microsoft.com/office/drawing/2014/main" id="{0D3BD0A5-D39D-43D6-808B-DB3C0C1665AC}"/>
              </a:ext>
            </a:extLst>
          </p:cNvPr>
          <p:cNvSpPr/>
          <p:nvPr/>
        </p:nvSpPr>
        <p:spPr>
          <a:xfrm>
            <a:off x="4154690" y="2060848"/>
            <a:ext cx="417310" cy="389235"/>
          </a:xfrm>
          <a:prstGeom prst="notchedRightArrow">
            <a:avLst/>
          </a:prstGeom>
          <a:solidFill>
            <a:srgbClr val="06EE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48BD0F87-5EA2-40FC-9A2C-F642E2AE3F96}"/>
              </a:ext>
            </a:extLst>
          </p:cNvPr>
          <p:cNvSpPr txBox="1"/>
          <p:nvPr/>
        </p:nvSpPr>
        <p:spPr>
          <a:xfrm>
            <a:off x="1835696" y="1844824"/>
            <a:ext cx="1928733" cy="923330"/>
          </a:xfrm>
          <a:prstGeom prst="rect">
            <a:avLst/>
          </a:prstGeom>
          <a:noFill/>
          <a:ln>
            <a:solidFill>
              <a:schemeClr val="tx1"/>
            </a:solidFill>
            <a:prstDash val="dash"/>
          </a:ln>
        </p:spPr>
        <p:txBody>
          <a:bodyPr wrap="none" rtlCol="0">
            <a:spAutoFit/>
          </a:bodyPr>
          <a:lstStyle/>
          <a:p>
            <a:r>
              <a:rPr lang="en-US" altLang="zh-CN" dirty="0"/>
              <a:t>Complementarity</a:t>
            </a:r>
          </a:p>
          <a:p>
            <a:endParaRPr lang="en-US" altLang="zh-CN" dirty="0"/>
          </a:p>
          <a:p>
            <a:r>
              <a:rPr lang="en-US" altLang="zh-CN" dirty="0"/>
              <a:t>Redundancy</a:t>
            </a:r>
            <a:endParaRPr lang="zh-CN" altLang="en-US" dirty="0"/>
          </a:p>
        </p:txBody>
      </p:sp>
      <p:sp>
        <p:nvSpPr>
          <p:cNvPr id="7" name="文本框 6">
            <a:extLst>
              <a:ext uri="{FF2B5EF4-FFF2-40B4-BE49-F238E27FC236}">
                <a16:creationId xmlns:a16="http://schemas.microsoft.com/office/drawing/2014/main" id="{FFB10013-A3DB-45E5-8043-95F51B8AD2F7}"/>
              </a:ext>
            </a:extLst>
          </p:cNvPr>
          <p:cNvSpPr txBox="1"/>
          <p:nvPr/>
        </p:nvSpPr>
        <p:spPr>
          <a:xfrm>
            <a:off x="4845142" y="1824365"/>
            <a:ext cx="1402948" cy="923330"/>
          </a:xfrm>
          <a:prstGeom prst="rect">
            <a:avLst/>
          </a:prstGeom>
          <a:noFill/>
          <a:ln>
            <a:solidFill>
              <a:schemeClr val="tx1"/>
            </a:solidFill>
            <a:prstDash val="dash"/>
          </a:ln>
        </p:spPr>
        <p:txBody>
          <a:bodyPr wrap="none" rtlCol="0">
            <a:spAutoFit/>
          </a:bodyPr>
          <a:lstStyle/>
          <a:p>
            <a:r>
              <a:rPr lang="en-US" altLang="zh-CN" dirty="0"/>
              <a:t>Accuracy</a:t>
            </a:r>
          </a:p>
          <a:p>
            <a:endParaRPr lang="en-US" altLang="zh-CN" dirty="0"/>
          </a:p>
          <a:p>
            <a:r>
              <a:rPr lang="en-US" altLang="zh-CN" dirty="0"/>
              <a:t>Robustness</a:t>
            </a:r>
            <a:endParaRPr lang="zh-CN" altLang="en-US" dirty="0"/>
          </a:p>
        </p:txBody>
      </p:sp>
      <p:pic>
        <p:nvPicPr>
          <p:cNvPr id="8" name="图片 7">
            <a:extLst>
              <a:ext uri="{FF2B5EF4-FFF2-40B4-BE49-F238E27FC236}">
                <a16:creationId xmlns:a16="http://schemas.microsoft.com/office/drawing/2014/main" id="{01D7CBD6-1B51-4684-8E1A-9DB4CB19DBDB}"/>
              </a:ext>
            </a:extLst>
          </p:cNvPr>
          <p:cNvPicPr/>
          <p:nvPr/>
        </p:nvPicPr>
        <p:blipFill>
          <a:blip r:embed="rId3"/>
          <a:stretch>
            <a:fillRect/>
          </a:stretch>
        </p:blipFill>
        <p:spPr>
          <a:xfrm>
            <a:off x="1421248" y="3560589"/>
            <a:ext cx="2733442" cy="2377036"/>
          </a:xfrm>
          <a:prstGeom prst="rect">
            <a:avLst/>
          </a:prstGeom>
        </p:spPr>
      </p:pic>
      <p:pic>
        <p:nvPicPr>
          <p:cNvPr id="9" name="图片 8">
            <a:extLst>
              <a:ext uri="{FF2B5EF4-FFF2-40B4-BE49-F238E27FC236}">
                <a16:creationId xmlns:a16="http://schemas.microsoft.com/office/drawing/2014/main" id="{378F5165-9EEF-4ABF-9964-E424AE81D4E4}"/>
              </a:ext>
            </a:extLst>
          </p:cNvPr>
          <p:cNvPicPr/>
          <p:nvPr/>
        </p:nvPicPr>
        <p:blipFill>
          <a:blip r:embed="rId4"/>
          <a:stretch>
            <a:fillRect/>
          </a:stretch>
        </p:blipFill>
        <p:spPr>
          <a:xfrm>
            <a:off x="5317534" y="3560589"/>
            <a:ext cx="3131653" cy="2442714"/>
          </a:xfrm>
          <a:prstGeom prst="rect">
            <a:avLst/>
          </a:prstGeom>
        </p:spPr>
      </p:pic>
      <p:sp>
        <p:nvSpPr>
          <p:cNvPr id="10" name="文本框 9">
            <a:extLst>
              <a:ext uri="{FF2B5EF4-FFF2-40B4-BE49-F238E27FC236}">
                <a16:creationId xmlns:a16="http://schemas.microsoft.com/office/drawing/2014/main" id="{4597F791-7712-4FB0-9FF4-0AD6831B5278}"/>
              </a:ext>
            </a:extLst>
          </p:cNvPr>
          <p:cNvSpPr txBox="1"/>
          <p:nvPr/>
        </p:nvSpPr>
        <p:spPr>
          <a:xfrm>
            <a:off x="2492273" y="5937625"/>
            <a:ext cx="583814" cy="400110"/>
          </a:xfrm>
          <a:prstGeom prst="rect">
            <a:avLst/>
          </a:prstGeom>
          <a:noFill/>
        </p:spPr>
        <p:txBody>
          <a:bodyPr wrap="none" rtlCol="0">
            <a:spAutoFit/>
          </a:bodyPr>
          <a:lstStyle/>
          <a:p>
            <a:r>
              <a:rPr lang="en-US" altLang="zh-CN" sz="2000" dirty="0"/>
              <a:t>3D </a:t>
            </a:r>
            <a:endParaRPr lang="zh-CN" altLang="en-US" sz="2000" dirty="0"/>
          </a:p>
        </p:txBody>
      </p:sp>
      <p:sp>
        <p:nvSpPr>
          <p:cNvPr id="11" name="文本框 10">
            <a:extLst>
              <a:ext uri="{FF2B5EF4-FFF2-40B4-BE49-F238E27FC236}">
                <a16:creationId xmlns:a16="http://schemas.microsoft.com/office/drawing/2014/main" id="{E1B6FECF-0EC9-489A-AD02-CA3A33493493}"/>
              </a:ext>
            </a:extLst>
          </p:cNvPr>
          <p:cNvSpPr txBox="1"/>
          <p:nvPr/>
        </p:nvSpPr>
        <p:spPr>
          <a:xfrm>
            <a:off x="5687411" y="5937625"/>
            <a:ext cx="2151551" cy="400110"/>
          </a:xfrm>
          <a:prstGeom prst="rect">
            <a:avLst/>
          </a:prstGeom>
          <a:noFill/>
        </p:spPr>
        <p:txBody>
          <a:bodyPr wrap="none" rtlCol="0">
            <a:spAutoFit/>
          </a:bodyPr>
          <a:lstStyle/>
          <a:p>
            <a:r>
              <a:rPr lang="en-US" altLang="zh-CN" sz="2000" dirty="0"/>
              <a:t>2D (image plane)</a:t>
            </a:r>
            <a:endParaRPr lang="zh-CN" altLang="en-US" sz="2000" dirty="0"/>
          </a:p>
        </p:txBody>
      </p:sp>
    </p:spTree>
    <p:extLst>
      <p:ext uri="{BB962C8B-B14F-4D97-AF65-F5344CB8AC3E}">
        <p14:creationId xmlns:p14="http://schemas.microsoft.com/office/powerpoint/2010/main" val="87547842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8B5022-B534-4812-A68F-B994175D29AA}"/>
              </a:ext>
            </a:extLst>
          </p:cNvPr>
          <p:cNvSpPr>
            <a:spLocks noGrp="1"/>
          </p:cNvSpPr>
          <p:nvPr>
            <p:ph type="title"/>
          </p:nvPr>
        </p:nvSpPr>
        <p:spPr/>
        <p:txBody>
          <a:bodyPr/>
          <a:lstStyle/>
          <a:p>
            <a:r>
              <a:rPr lang="en-US" altLang="zh-CN" dirty="0"/>
              <a:t>Applications</a:t>
            </a:r>
            <a:endParaRPr lang="zh-CN" altLang="en-US" dirty="0"/>
          </a:p>
        </p:txBody>
      </p:sp>
      <p:sp>
        <p:nvSpPr>
          <p:cNvPr id="4" name="灯片编号占位符 3">
            <a:extLst>
              <a:ext uri="{FF2B5EF4-FFF2-40B4-BE49-F238E27FC236}">
                <a16:creationId xmlns:a16="http://schemas.microsoft.com/office/drawing/2014/main" id="{E699405B-58B3-4FBA-A849-0E2BDDE58E8A}"/>
              </a:ext>
            </a:extLst>
          </p:cNvPr>
          <p:cNvSpPr>
            <a:spLocks noGrp="1"/>
          </p:cNvSpPr>
          <p:nvPr>
            <p:ph type="sldNum" sz="quarter" idx="10"/>
          </p:nvPr>
        </p:nvSpPr>
        <p:spPr/>
        <p:txBody>
          <a:bodyPr/>
          <a:lstStyle/>
          <a:p>
            <a:fld id="{CB1B5535-0AE8-4FF7-94C2-E3A246D42402}" type="slidenum">
              <a:rPr lang="zh-CN" altLang="en-US" smtClean="0"/>
              <a:pPr/>
              <a:t>5</a:t>
            </a:fld>
            <a:endParaRPr lang="zh-CN" altLang="en-US" dirty="0"/>
          </a:p>
        </p:txBody>
      </p:sp>
      <p:pic>
        <p:nvPicPr>
          <p:cNvPr id="25" name="图片 24">
            <a:extLst>
              <a:ext uri="{FF2B5EF4-FFF2-40B4-BE49-F238E27FC236}">
                <a16:creationId xmlns:a16="http://schemas.microsoft.com/office/drawing/2014/main" id="{908006DF-BADB-4E23-885A-80F40F48FDDE}"/>
              </a:ext>
            </a:extLst>
          </p:cNvPr>
          <p:cNvPicPr/>
          <p:nvPr/>
        </p:nvPicPr>
        <p:blipFill>
          <a:blip r:embed="rId3"/>
          <a:stretch>
            <a:fillRect/>
          </a:stretch>
        </p:blipFill>
        <p:spPr>
          <a:xfrm>
            <a:off x="968102" y="1524631"/>
            <a:ext cx="3240360" cy="1800200"/>
          </a:xfrm>
          <a:prstGeom prst="rect">
            <a:avLst/>
          </a:prstGeom>
        </p:spPr>
      </p:pic>
      <p:pic>
        <p:nvPicPr>
          <p:cNvPr id="26" name="内容占位符 25">
            <a:extLst>
              <a:ext uri="{FF2B5EF4-FFF2-40B4-BE49-F238E27FC236}">
                <a16:creationId xmlns:a16="http://schemas.microsoft.com/office/drawing/2014/main" id="{DD0B3573-90F9-4BBD-A6E6-516C6E286F7A}"/>
              </a:ext>
            </a:extLst>
          </p:cNvPr>
          <p:cNvPicPr>
            <a:picLocks noGrp="1"/>
          </p:cNvPicPr>
          <p:nvPr>
            <p:ph idx="1"/>
          </p:nvPr>
        </p:nvPicPr>
        <p:blipFill>
          <a:blip r:embed="rId4"/>
          <a:stretch>
            <a:fillRect/>
          </a:stretch>
        </p:blipFill>
        <p:spPr>
          <a:xfrm>
            <a:off x="5004593" y="1524631"/>
            <a:ext cx="3234345" cy="1800200"/>
          </a:xfrm>
          <a:prstGeom prst="rect">
            <a:avLst/>
          </a:prstGeom>
        </p:spPr>
      </p:pic>
      <p:pic>
        <p:nvPicPr>
          <p:cNvPr id="27" name="图片 26">
            <a:extLst>
              <a:ext uri="{FF2B5EF4-FFF2-40B4-BE49-F238E27FC236}">
                <a16:creationId xmlns:a16="http://schemas.microsoft.com/office/drawing/2014/main" id="{D6A0504B-9716-4AC3-B4A6-01893CF38CFD}"/>
              </a:ext>
            </a:extLst>
          </p:cNvPr>
          <p:cNvPicPr/>
          <p:nvPr/>
        </p:nvPicPr>
        <p:blipFill>
          <a:blip r:embed="rId5"/>
          <a:stretch>
            <a:fillRect/>
          </a:stretch>
        </p:blipFill>
        <p:spPr>
          <a:xfrm>
            <a:off x="968102" y="3875661"/>
            <a:ext cx="3240360" cy="1800200"/>
          </a:xfrm>
          <a:prstGeom prst="rect">
            <a:avLst/>
          </a:prstGeom>
        </p:spPr>
      </p:pic>
      <p:pic>
        <p:nvPicPr>
          <p:cNvPr id="28" name="图片 27">
            <a:extLst>
              <a:ext uri="{FF2B5EF4-FFF2-40B4-BE49-F238E27FC236}">
                <a16:creationId xmlns:a16="http://schemas.microsoft.com/office/drawing/2014/main" id="{341987B8-5F73-40D5-967D-EC3B3C7C8EEC}"/>
              </a:ext>
            </a:extLst>
          </p:cNvPr>
          <p:cNvPicPr/>
          <p:nvPr/>
        </p:nvPicPr>
        <p:blipFill>
          <a:blip r:embed="rId6"/>
          <a:stretch>
            <a:fillRect/>
          </a:stretch>
        </p:blipFill>
        <p:spPr>
          <a:xfrm>
            <a:off x="5004594" y="3875661"/>
            <a:ext cx="3234345" cy="1800200"/>
          </a:xfrm>
          <a:prstGeom prst="rect">
            <a:avLst/>
          </a:prstGeom>
        </p:spPr>
      </p:pic>
      <p:sp>
        <p:nvSpPr>
          <p:cNvPr id="19" name="文本框 18">
            <a:extLst>
              <a:ext uri="{FF2B5EF4-FFF2-40B4-BE49-F238E27FC236}">
                <a16:creationId xmlns:a16="http://schemas.microsoft.com/office/drawing/2014/main" id="{61D7176E-4E79-4C5B-A2A4-1D1B1FE75661}"/>
              </a:ext>
            </a:extLst>
          </p:cNvPr>
          <p:cNvSpPr txBox="1"/>
          <p:nvPr/>
        </p:nvSpPr>
        <p:spPr>
          <a:xfrm>
            <a:off x="1574703" y="3320156"/>
            <a:ext cx="2027158" cy="369332"/>
          </a:xfrm>
          <a:prstGeom prst="rect">
            <a:avLst/>
          </a:prstGeom>
          <a:noFill/>
        </p:spPr>
        <p:txBody>
          <a:bodyPr wrap="none" rtlCol="0">
            <a:spAutoFit/>
          </a:bodyPr>
          <a:lstStyle/>
          <a:p>
            <a:r>
              <a:rPr lang="en-US" altLang="zh-CN" dirty="0"/>
              <a:t>Video Conference</a:t>
            </a:r>
            <a:endParaRPr lang="zh-CN" altLang="en-US" dirty="0"/>
          </a:p>
        </p:txBody>
      </p:sp>
      <p:sp>
        <p:nvSpPr>
          <p:cNvPr id="30" name="文本框 29">
            <a:extLst>
              <a:ext uri="{FF2B5EF4-FFF2-40B4-BE49-F238E27FC236}">
                <a16:creationId xmlns:a16="http://schemas.microsoft.com/office/drawing/2014/main" id="{C9EA5988-9AD1-4A0E-BC2B-D619CD2FCFB6}"/>
              </a:ext>
            </a:extLst>
          </p:cNvPr>
          <p:cNvSpPr txBox="1"/>
          <p:nvPr/>
        </p:nvSpPr>
        <p:spPr>
          <a:xfrm>
            <a:off x="5542139" y="3348504"/>
            <a:ext cx="1697901" cy="369332"/>
          </a:xfrm>
          <a:prstGeom prst="rect">
            <a:avLst/>
          </a:prstGeom>
          <a:noFill/>
        </p:spPr>
        <p:txBody>
          <a:bodyPr wrap="none" rtlCol="0">
            <a:spAutoFit/>
          </a:bodyPr>
          <a:lstStyle/>
          <a:p>
            <a:r>
              <a:rPr lang="en-US" altLang="zh-CN" dirty="0"/>
              <a:t>Delivery Robot</a:t>
            </a:r>
            <a:endParaRPr lang="zh-CN" altLang="en-US" dirty="0"/>
          </a:p>
        </p:txBody>
      </p:sp>
      <p:sp>
        <p:nvSpPr>
          <p:cNvPr id="31" name="文本框 30">
            <a:extLst>
              <a:ext uri="{FF2B5EF4-FFF2-40B4-BE49-F238E27FC236}">
                <a16:creationId xmlns:a16="http://schemas.microsoft.com/office/drawing/2014/main" id="{6A2305BD-B1D4-45B3-8AFB-C4B44A54B265}"/>
              </a:ext>
            </a:extLst>
          </p:cNvPr>
          <p:cNvSpPr txBox="1"/>
          <p:nvPr/>
        </p:nvSpPr>
        <p:spPr>
          <a:xfrm>
            <a:off x="1574703" y="5677368"/>
            <a:ext cx="2159566" cy="369332"/>
          </a:xfrm>
          <a:prstGeom prst="rect">
            <a:avLst/>
          </a:prstGeom>
          <a:noFill/>
        </p:spPr>
        <p:txBody>
          <a:bodyPr wrap="none" rtlCol="0">
            <a:spAutoFit/>
          </a:bodyPr>
          <a:lstStyle/>
          <a:p>
            <a:r>
              <a:rPr lang="en-US" altLang="zh-CN" dirty="0"/>
              <a:t>Security Monitoring</a:t>
            </a:r>
            <a:endParaRPr lang="zh-CN" altLang="en-US" dirty="0"/>
          </a:p>
        </p:txBody>
      </p:sp>
      <p:sp>
        <p:nvSpPr>
          <p:cNvPr id="32" name="文本框 31">
            <a:extLst>
              <a:ext uri="{FF2B5EF4-FFF2-40B4-BE49-F238E27FC236}">
                <a16:creationId xmlns:a16="http://schemas.microsoft.com/office/drawing/2014/main" id="{B146F2A7-C228-45FE-AD55-89F6028955B9}"/>
              </a:ext>
            </a:extLst>
          </p:cNvPr>
          <p:cNvSpPr txBox="1"/>
          <p:nvPr/>
        </p:nvSpPr>
        <p:spPr>
          <a:xfrm>
            <a:off x="5547758" y="5675861"/>
            <a:ext cx="2531462" cy="369332"/>
          </a:xfrm>
          <a:prstGeom prst="rect">
            <a:avLst/>
          </a:prstGeom>
          <a:noFill/>
        </p:spPr>
        <p:txBody>
          <a:bodyPr wrap="none" rtlCol="0">
            <a:spAutoFit/>
          </a:bodyPr>
          <a:lstStyle/>
          <a:p>
            <a:r>
              <a:rPr lang="en-US" altLang="zh-CN" dirty="0"/>
              <a:t>Intelligent Guide Robot</a:t>
            </a:r>
            <a:endParaRPr lang="zh-CN" altLang="en-US" dirty="0"/>
          </a:p>
        </p:txBody>
      </p:sp>
    </p:spTree>
    <p:extLst>
      <p:ext uri="{BB962C8B-B14F-4D97-AF65-F5344CB8AC3E}">
        <p14:creationId xmlns:p14="http://schemas.microsoft.com/office/powerpoint/2010/main" val="117211930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0695B7-6259-4967-81F9-BD3ED0A44D2A}"/>
              </a:ext>
            </a:extLst>
          </p:cNvPr>
          <p:cNvSpPr>
            <a:spLocks noGrp="1"/>
          </p:cNvSpPr>
          <p:nvPr>
            <p:ph type="title"/>
          </p:nvPr>
        </p:nvSpPr>
        <p:spPr/>
        <p:txBody>
          <a:bodyPr/>
          <a:lstStyle/>
          <a:p>
            <a:r>
              <a:rPr lang="en-US" altLang="zh-CN" dirty="0"/>
              <a:t>Challenges</a:t>
            </a:r>
            <a:endParaRPr lang="zh-CN" altLang="en-US" dirty="0"/>
          </a:p>
        </p:txBody>
      </p:sp>
      <p:sp>
        <p:nvSpPr>
          <p:cNvPr id="3" name="内容占位符 2">
            <a:extLst>
              <a:ext uri="{FF2B5EF4-FFF2-40B4-BE49-F238E27FC236}">
                <a16:creationId xmlns:a16="http://schemas.microsoft.com/office/drawing/2014/main" id="{A0C565C2-A34E-47A7-931B-3577B04BAF7E}"/>
              </a:ext>
            </a:extLst>
          </p:cNvPr>
          <p:cNvSpPr>
            <a:spLocks noGrp="1"/>
          </p:cNvSpPr>
          <p:nvPr>
            <p:ph idx="1"/>
          </p:nvPr>
        </p:nvSpPr>
        <p:spPr/>
        <p:txBody>
          <a:bodyPr/>
          <a:lstStyle/>
          <a:p>
            <a:r>
              <a:rPr lang="en-US" altLang="zh-CN" sz="2000" dirty="0"/>
              <a:t>Modality heterogeneity</a:t>
            </a:r>
          </a:p>
          <a:p>
            <a:pPr marL="0" indent="0">
              <a:buNone/>
            </a:pPr>
            <a:endParaRPr lang="en-US" altLang="zh-CN" sz="2000" dirty="0"/>
          </a:p>
          <a:p>
            <a:pPr marL="0" indent="0">
              <a:buNone/>
            </a:pPr>
            <a:r>
              <a:rPr lang="en-US" altLang="zh-CN" sz="2000" dirty="0"/>
              <a:t>                                                      vs</a:t>
            </a:r>
          </a:p>
          <a:p>
            <a:pPr marL="0" indent="0">
              <a:buNone/>
            </a:pPr>
            <a:endParaRPr lang="en-US" altLang="zh-CN" sz="1600" dirty="0"/>
          </a:p>
          <a:p>
            <a:pPr marL="0" indent="0">
              <a:buNone/>
            </a:pPr>
            <a:r>
              <a:rPr lang="en-US" altLang="zh-CN" sz="2000" dirty="0"/>
              <a:t>	          </a:t>
            </a:r>
            <a:r>
              <a:rPr lang="en-US" altLang="zh-CN" sz="1600" dirty="0"/>
              <a:t>Audio modality                                    Video modality</a:t>
            </a:r>
            <a:endParaRPr lang="en-US" altLang="zh-CN" sz="2000" dirty="0"/>
          </a:p>
          <a:p>
            <a:r>
              <a:rPr lang="en-US" altLang="zh-CN" sz="2000" dirty="0"/>
              <a:t>Audio</a:t>
            </a:r>
          </a:p>
          <a:p>
            <a:endParaRPr lang="en-US" altLang="zh-CN" sz="2000" dirty="0"/>
          </a:p>
          <a:p>
            <a:endParaRPr lang="en-US" altLang="zh-CN" sz="2000" dirty="0"/>
          </a:p>
          <a:p>
            <a:pPr marL="0" indent="0">
              <a:buNone/>
            </a:pPr>
            <a:endParaRPr lang="en-US" altLang="zh-CN" sz="2000" dirty="0"/>
          </a:p>
          <a:p>
            <a:pPr marL="457200" lvl="1" indent="0">
              <a:buNone/>
            </a:pPr>
            <a:r>
              <a:rPr lang="en-US" altLang="zh-CN" sz="1600" dirty="0"/>
              <a:t>                            noise                                            reverberation</a:t>
            </a:r>
          </a:p>
          <a:p>
            <a:r>
              <a:rPr lang="en-US" altLang="zh-CN" sz="2000" dirty="0"/>
              <a:t>Video</a:t>
            </a:r>
          </a:p>
          <a:p>
            <a:endParaRPr lang="en-US" altLang="zh-CN" sz="2000" dirty="0"/>
          </a:p>
          <a:p>
            <a:endParaRPr lang="en-US" altLang="zh-CN" sz="2000" dirty="0"/>
          </a:p>
          <a:p>
            <a:endParaRPr lang="en-US" altLang="zh-CN" sz="2000" dirty="0"/>
          </a:p>
          <a:p>
            <a:pPr marL="457200" lvl="1" indent="0">
              <a:buNone/>
            </a:pPr>
            <a:r>
              <a:rPr lang="en-US" altLang="zh-CN" sz="1600" dirty="0"/>
              <a:t>                          disappear                                                occlude</a:t>
            </a:r>
            <a:endParaRPr lang="zh-CN" altLang="en-US" sz="1600" dirty="0"/>
          </a:p>
        </p:txBody>
      </p:sp>
      <p:sp>
        <p:nvSpPr>
          <p:cNvPr id="4" name="灯片编号占位符 3">
            <a:extLst>
              <a:ext uri="{FF2B5EF4-FFF2-40B4-BE49-F238E27FC236}">
                <a16:creationId xmlns:a16="http://schemas.microsoft.com/office/drawing/2014/main" id="{C9656115-70D4-450C-B464-1B0585E6307B}"/>
              </a:ext>
            </a:extLst>
          </p:cNvPr>
          <p:cNvSpPr>
            <a:spLocks noGrp="1"/>
          </p:cNvSpPr>
          <p:nvPr>
            <p:ph type="sldNum" sz="quarter" idx="10"/>
          </p:nvPr>
        </p:nvSpPr>
        <p:spPr/>
        <p:txBody>
          <a:bodyPr/>
          <a:lstStyle/>
          <a:p>
            <a:fld id="{CB1B5535-0AE8-4FF7-94C2-E3A246D42402}" type="slidenum">
              <a:rPr lang="zh-CN" altLang="en-US" smtClean="0"/>
              <a:pPr/>
              <a:t>6</a:t>
            </a:fld>
            <a:endParaRPr lang="zh-CN" altLang="en-US" dirty="0"/>
          </a:p>
        </p:txBody>
      </p:sp>
      <p:pic>
        <p:nvPicPr>
          <p:cNvPr id="5" name="图片 4">
            <a:extLst>
              <a:ext uri="{FF2B5EF4-FFF2-40B4-BE49-F238E27FC236}">
                <a16:creationId xmlns:a16="http://schemas.microsoft.com/office/drawing/2014/main" id="{B617A6EB-20AC-470E-A252-6FB8ADD57459}"/>
              </a:ext>
            </a:extLst>
          </p:cNvPr>
          <p:cNvPicPr>
            <a:picLocks noChangeAspect="1"/>
          </p:cNvPicPr>
          <p:nvPr/>
        </p:nvPicPr>
        <p:blipFill>
          <a:blip r:embed="rId3"/>
          <a:stretch>
            <a:fillRect/>
          </a:stretch>
        </p:blipFill>
        <p:spPr>
          <a:xfrm>
            <a:off x="5148264" y="1628800"/>
            <a:ext cx="1800000" cy="1152128"/>
          </a:xfrm>
          <a:prstGeom prst="rect">
            <a:avLst/>
          </a:prstGeom>
        </p:spPr>
      </p:pic>
      <p:pic>
        <p:nvPicPr>
          <p:cNvPr id="6" name="图片 5">
            <a:extLst>
              <a:ext uri="{FF2B5EF4-FFF2-40B4-BE49-F238E27FC236}">
                <a16:creationId xmlns:a16="http://schemas.microsoft.com/office/drawing/2014/main" id="{5E5B1A23-4310-45FE-BC05-E4B55F247CEE}"/>
              </a:ext>
            </a:extLst>
          </p:cNvPr>
          <p:cNvPicPr>
            <a:picLocks noChangeAspect="1"/>
          </p:cNvPicPr>
          <p:nvPr/>
        </p:nvPicPr>
        <p:blipFill>
          <a:blip r:embed="rId4"/>
          <a:stretch>
            <a:fillRect/>
          </a:stretch>
        </p:blipFill>
        <p:spPr>
          <a:xfrm>
            <a:off x="1691880" y="1757223"/>
            <a:ext cx="1800000" cy="952381"/>
          </a:xfrm>
          <a:prstGeom prst="rect">
            <a:avLst/>
          </a:prstGeom>
        </p:spPr>
      </p:pic>
      <p:sp>
        <p:nvSpPr>
          <p:cNvPr id="7" name="矩形 6">
            <a:extLst>
              <a:ext uri="{FF2B5EF4-FFF2-40B4-BE49-F238E27FC236}">
                <a16:creationId xmlns:a16="http://schemas.microsoft.com/office/drawing/2014/main" id="{DEC32379-7EB5-4BB8-9C8C-B36CB6EB161D}"/>
              </a:ext>
            </a:extLst>
          </p:cNvPr>
          <p:cNvSpPr/>
          <p:nvPr/>
        </p:nvSpPr>
        <p:spPr>
          <a:xfrm>
            <a:off x="1691680" y="1628800"/>
            <a:ext cx="1800000" cy="1152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36FEFE2D-A8CF-4EB3-8C36-058AFDF97232}"/>
              </a:ext>
            </a:extLst>
          </p:cNvPr>
          <p:cNvPicPr>
            <a:picLocks noChangeAspect="1"/>
          </p:cNvPicPr>
          <p:nvPr/>
        </p:nvPicPr>
        <p:blipFill>
          <a:blip r:embed="rId5"/>
          <a:stretch>
            <a:fillRect/>
          </a:stretch>
        </p:blipFill>
        <p:spPr>
          <a:xfrm>
            <a:off x="1244740" y="5157192"/>
            <a:ext cx="2838095" cy="1138095"/>
          </a:xfrm>
          <a:prstGeom prst="rect">
            <a:avLst/>
          </a:prstGeom>
        </p:spPr>
      </p:pic>
      <p:pic>
        <p:nvPicPr>
          <p:cNvPr id="9" name="图片 8">
            <a:extLst>
              <a:ext uri="{FF2B5EF4-FFF2-40B4-BE49-F238E27FC236}">
                <a16:creationId xmlns:a16="http://schemas.microsoft.com/office/drawing/2014/main" id="{5BD89010-6E36-48CD-B07B-C9E19C106882}"/>
              </a:ext>
            </a:extLst>
          </p:cNvPr>
          <p:cNvPicPr>
            <a:picLocks noChangeAspect="1"/>
          </p:cNvPicPr>
          <p:nvPr/>
        </p:nvPicPr>
        <p:blipFill>
          <a:blip r:embed="rId6"/>
          <a:stretch>
            <a:fillRect/>
          </a:stretch>
        </p:blipFill>
        <p:spPr>
          <a:xfrm>
            <a:off x="4788024" y="5157192"/>
            <a:ext cx="2881562" cy="1138096"/>
          </a:xfrm>
          <a:prstGeom prst="rect">
            <a:avLst/>
          </a:prstGeom>
        </p:spPr>
      </p:pic>
      <p:pic>
        <p:nvPicPr>
          <p:cNvPr id="11" name="图片 10">
            <a:extLst>
              <a:ext uri="{FF2B5EF4-FFF2-40B4-BE49-F238E27FC236}">
                <a16:creationId xmlns:a16="http://schemas.microsoft.com/office/drawing/2014/main" id="{A43757E7-667E-443F-B2F4-FD5B37ADB3D2}"/>
              </a:ext>
            </a:extLst>
          </p:cNvPr>
          <p:cNvPicPr>
            <a:picLocks noChangeAspect="1"/>
          </p:cNvPicPr>
          <p:nvPr/>
        </p:nvPicPr>
        <p:blipFill>
          <a:blip r:embed="rId7"/>
          <a:stretch>
            <a:fillRect/>
          </a:stretch>
        </p:blipFill>
        <p:spPr>
          <a:xfrm>
            <a:off x="1547663" y="3280839"/>
            <a:ext cx="2232248" cy="1156273"/>
          </a:xfrm>
          <a:prstGeom prst="rect">
            <a:avLst/>
          </a:prstGeom>
        </p:spPr>
      </p:pic>
      <p:pic>
        <p:nvPicPr>
          <p:cNvPr id="12" name="图片 11" descr="2019-11-16 17-29-27 的屏幕截图">
            <a:extLst>
              <a:ext uri="{FF2B5EF4-FFF2-40B4-BE49-F238E27FC236}">
                <a16:creationId xmlns:a16="http://schemas.microsoft.com/office/drawing/2014/main" id="{7485DE02-4EF2-4303-9326-42458AB95B64}"/>
              </a:ext>
            </a:extLst>
          </p:cNvPr>
          <p:cNvPicPr>
            <a:picLocks noChangeAspect="1"/>
          </p:cNvPicPr>
          <p:nvPr/>
        </p:nvPicPr>
        <p:blipFill>
          <a:blip r:embed="rId8"/>
          <a:stretch>
            <a:fillRect/>
          </a:stretch>
        </p:blipFill>
        <p:spPr>
          <a:xfrm>
            <a:off x="4886214" y="3284984"/>
            <a:ext cx="2324100" cy="1156273"/>
          </a:xfrm>
          <a:prstGeom prst="rect">
            <a:avLst/>
          </a:prstGeom>
        </p:spPr>
      </p:pic>
    </p:spTree>
    <p:extLst>
      <p:ext uri="{BB962C8B-B14F-4D97-AF65-F5344CB8AC3E}">
        <p14:creationId xmlns:p14="http://schemas.microsoft.com/office/powerpoint/2010/main" val="175171644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DD24A6-C09F-486A-99F8-F620FABEC9B7}"/>
              </a:ext>
            </a:extLst>
          </p:cNvPr>
          <p:cNvSpPr>
            <a:spLocks noGrp="1"/>
          </p:cNvSpPr>
          <p:nvPr>
            <p:ph type="title"/>
          </p:nvPr>
        </p:nvSpPr>
        <p:spPr/>
        <p:txBody>
          <a:bodyPr/>
          <a:lstStyle/>
          <a:p>
            <a:r>
              <a:rPr lang="en-US" altLang="zh-CN" dirty="0"/>
              <a:t>Related Works</a:t>
            </a:r>
            <a:endParaRPr lang="zh-CN" altLang="en-US" dirty="0"/>
          </a:p>
        </p:txBody>
      </p:sp>
      <p:sp>
        <p:nvSpPr>
          <p:cNvPr id="3" name="内容占位符 2">
            <a:extLst>
              <a:ext uri="{FF2B5EF4-FFF2-40B4-BE49-F238E27FC236}">
                <a16:creationId xmlns:a16="http://schemas.microsoft.com/office/drawing/2014/main" id="{A25BE361-EB20-444F-A74C-C25E1CBB3E82}"/>
              </a:ext>
            </a:extLst>
          </p:cNvPr>
          <p:cNvSpPr>
            <a:spLocks noGrp="1"/>
          </p:cNvSpPr>
          <p:nvPr>
            <p:ph idx="1"/>
          </p:nvPr>
        </p:nvSpPr>
        <p:spPr/>
        <p:txBody>
          <a:bodyPr/>
          <a:lstStyle/>
          <a:p>
            <a:r>
              <a:rPr lang="en-US" altLang="zh-CN" sz="2000" dirty="0"/>
              <a:t>Audio tracking</a:t>
            </a:r>
          </a:p>
          <a:p>
            <a:pPr lvl="1"/>
            <a:r>
              <a:rPr lang="en-US" altLang="zh-CN" sz="1800" dirty="0"/>
              <a:t>Time delay estimation based methods</a:t>
            </a:r>
          </a:p>
          <a:p>
            <a:pPr lvl="1"/>
            <a:r>
              <a:rPr lang="en-US" altLang="zh-CN" sz="1800" dirty="0"/>
              <a:t>Steered beamforming based methods</a:t>
            </a:r>
          </a:p>
          <a:p>
            <a:pPr lvl="1"/>
            <a:r>
              <a:rPr lang="en-US" altLang="zh-CN" sz="1800" dirty="0"/>
              <a:t>High resolution spectrum based Methods</a:t>
            </a:r>
            <a:endParaRPr lang="en-US" altLang="zh-CN" sz="2000" dirty="0"/>
          </a:p>
          <a:p>
            <a:r>
              <a:rPr lang="en-US" altLang="zh-CN" sz="2000" dirty="0"/>
              <a:t>Video tracking</a:t>
            </a:r>
          </a:p>
          <a:p>
            <a:pPr lvl="1"/>
            <a:r>
              <a:rPr lang="en-US" altLang="zh-CN" sz="1800" dirty="0"/>
              <a:t>Generative based methods</a:t>
            </a:r>
          </a:p>
          <a:p>
            <a:pPr lvl="1"/>
            <a:r>
              <a:rPr lang="en-US" altLang="zh-CN" sz="1800" dirty="0"/>
              <a:t>Discriminative based methods</a:t>
            </a:r>
            <a:endParaRPr lang="en-US" altLang="zh-CN" sz="2000" dirty="0"/>
          </a:p>
          <a:p>
            <a:r>
              <a:rPr lang="en-US" altLang="zh-CN" sz="2000" dirty="0"/>
              <a:t>Tracking frameworks</a:t>
            </a:r>
          </a:p>
          <a:p>
            <a:pPr marL="0" indent="0" algn="ctr">
              <a:buNone/>
            </a:pPr>
            <a:r>
              <a:rPr lang="en-US" altLang="zh-CN" sz="2000" dirty="0">
                <a:latin typeface="Times New Roman" panose="02020603050405020304" pitchFamily="18" charset="0"/>
                <a:cs typeface="Times New Roman" panose="02020603050405020304" pitchFamily="18" charset="0"/>
              </a:rPr>
              <a:t>Bayesian framework based method</a:t>
            </a:r>
            <a:endParaRPr lang="en-US" altLang="zh-CN" sz="2000" dirty="0"/>
          </a:p>
          <a:p>
            <a:pPr marL="0" indent="0">
              <a:buNone/>
            </a:pPr>
            <a:endParaRPr lang="en-US" altLang="zh-CN" sz="2000" dirty="0"/>
          </a:p>
        </p:txBody>
      </p:sp>
      <p:sp>
        <p:nvSpPr>
          <p:cNvPr id="4" name="灯片编号占位符 3">
            <a:extLst>
              <a:ext uri="{FF2B5EF4-FFF2-40B4-BE49-F238E27FC236}">
                <a16:creationId xmlns:a16="http://schemas.microsoft.com/office/drawing/2014/main" id="{E7223FC1-8231-404C-8B91-A01C704DE30C}"/>
              </a:ext>
            </a:extLst>
          </p:cNvPr>
          <p:cNvSpPr>
            <a:spLocks noGrp="1"/>
          </p:cNvSpPr>
          <p:nvPr>
            <p:ph type="sldNum" sz="quarter" idx="10"/>
          </p:nvPr>
        </p:nvSpPr>
        <p:spPr/>
        <p:txBody>
          <a:bodyPr/>
          <a:lstStyle/>
          <a:p>
            <a:fld id="{CB1B5535-0AE8-4FF7-94C2-E3A246D42402}" type="slidenum">
              <a:rPr lang="zh-CN" altLang="en-US" smtClean="0"/>
              <a:pPr/>
              <a:t>7</a:t>
            </a:fld>
            <a:endParaRPr lang="zh-CN" altLang="en-US" dirty="0"/>
          </a:p>
        </p:txBody>
      </p:sp>
      <p:cxnSp>
        <p:nvCxnSpPr>
          <p:cNvPr id="29" name="直接连接符 28">
            <a:extLst>
              <a:ext uri="{FF2B5EF4-FFF2-40B4-BE49-F238E27FC236}">
                <a16:creationId xmlns:a16="http://schemas.microsoft.com/office/drawing/2014/main" id="{92A414B7-EADB-4916-8A7D-1F9C262EA8CC}"/>
              </a:ext>
            </a:extLst>
          </p:cNvPr>
          <p:cNvCxnSpPr>
            <a:cxnSpLocks/>
          </p:cNvCxnSpPr>
          <p:nvPr/>
        </p:nvCxnSpPr>
        <p:spPr>
          <a:xfrm flipV="1">
            <a:off x="827584" y="4437112"/>
            <a:ext cx="2470365" cy="32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85101D31-D011-4363-A537-4282A67550D9}"/>
              </a:ext>
            </a:extLst>
          </p:cNvPr>
          <p:cNvCxnSpPr>
            <a:cxnSpLocks/>
          </p:cNvCxnSpPr>
          <p:nvPr/>
        </p:nvCxnSpPr>
        <p:spPr>
          <a:xfrm>
            <a:off x="5370913" y="4437112"/>
            <a:ext cx="2706463" cy="323017"/>
          </a:xfrm>
          <a:prstGeom prst="line">
            <a:avLst/>
          </a:prstGeom>
        </p:spPr>
        <p:style>
          <a:lnRef idx="1">
            <a:schemeClr val="accent1"/>
          </a:lnRef>
          <a:fillRef idx="0">
            <a:schemeClr val="accent1"/>
          </a:fillRef>
          <a:effectRef idx="0">
            <a:schemeClr val="accent1"/>
          </a:effectRef>
          <a:fontRef idx="minor">
            <a:schemeClr val="tx1"/>
          </a:fontRef>
        </p:style>
      </p:cxnSp>
      <p:sp>
        <p:nvSpPr>
          <p:cNvPr id="31" name="矩形: 圆角 30">
            <a:extLst>
              <a:ext uri="{FF2B5EF4-FFF2-40B4-BE49-F238E27FC236}">
                <a16:creationId xmlns:a16="http://schemas.microsoft.com/office/drawing/2014/main" id="{AE8A0EC3-C97E-4339-AC7C-3D4BA4BAB2C1}"/>
              </a:ext>
            </a:extLst>
          </p:cNvPr>
          <p:cNvSpPr/>
          <p:nvPr/>
        </p:nvSpPr>
        <p:spPr>
          <a:xfrm>
            <a:off x="827584" y="4779510"/>
            <a:ext cx="1836866" cy="1080120"/>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Kalman Filter</a:t>
            </a:r>
            <a:endParaRPr lang="zh-CN" altLang="en-US" b="1" dirty="0">
              <a:solidFill>
                <a:schemeClr val="tx1"/>
              </a:solidFill>
            </a:endParaRPr>
          </a:p>
        </p:txBody>
      </p:sp>
      <p:sp>
        <p:nvSpPr>
          <p:cNvPr id="32" name="矩形: 圆角 31">
            <a:extLst>
              <a:ext uri="{FF2B5EF4-FFF2-40B4-BE49-F238E27FC236}">
                <a16:creationId xmlns:a16="http://schemas.microsoft.com/office/drawing/2014/main" id="{CC83C3B8-98CB-4397-A137-5F18798D5D41}"/>
              </a:ext>
            </a:extLst>
          </p:cNvPr>
          <p:cNvSpPr/>
          <p:nvPr/>
        </p:nvSpPr>
        <p:spPr>
          <a:xfrm>
            <a:off x="6240510" y="4786880"/>
            <a:ext cx="1836866" cy="1080120"/>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Particle Filter</a:t>
            </a:r>
            <a:endParaRPr lang="zh-CN" altLang="en-US" b="1" dirty="0">
              <a:solidFill>
                <a:schemeClr val="tx1"/>
              </a:solidFill>
            </a:endParaRPr>
          </a:p>
        </p:txBody>
      </p:sp>
      <p:sp>
        <p:nvSpPr>
          <p:cNvPr id="33" name="矩形: 圆角 32">
            <a:extLst>
              <a:ext uri="{FF2B5EF4-FFF2-40B4-BE49-F238E27FC236}">
                <a16:creationId xmlns:a16="http://schemas.microsoft.com/office/drawing/2014/main" id="{EFD1A4AF-E97A-4EF1-A150-06B361B5C006}"/>
              </a:ext>
            </a:extLst>
          </p:cNvPr>
          <p:cNvSpPr/>
          <p:nvPr/>
        </p:nvSpPr>
        <p:spPr>
          <a:xfrm>
            <a:off x="3534047" y="4786880"/>
            <a:ext cx="1836866" cy="1080120"/>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Extended Kalman Filter</a:t>
            </a:r>
            <a:endParaRPr lang="zh-CN" altLang="en-US" b="1" dirty="0">
              <a:solidFill>
                <a:schemeClr val="tx1"/>
              </a:solidFill>
            </a:endParaRPr>
          </a:p>
        </p:txBody>
      </p:sp>
      <p:sp>
        <p:nvSpPr>
          <p:cNvPr id="34" name="箭头: 右 33">
            <a:extLst>
              <a:ext uri="{FF2B5EF4-FFF2-40B4-BE49-F238E27FC236}">
                <a16:creationId xmlns:a16="http://schemas.microsoft.com/office/drawing/2014/main" id="{5B93E01F-5C9B-43AB-83B0-1C34A74AC9CB}"/>
              </a:ext>
            </a:extLst>
          </p:cNvPr>
          <p:cNvSpPr/>
          <p:nvPr/>
        </p:nvSpPr>
        <p:spPr>
          <a:xfrm>
            <a:off x="2900548" y="5175554"/>
            <a:ext cx="39740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箭头: 右 34">
            <a:extLst>
              <a:ext uri="{FF2B5EF4-FFF2-40B4-BE49-F238E27FC236}">
                <a16:creationId xmlns:a16="http://schemas.microsoft.com/office/drawing/2014/main" id="{0F38EB0C-D76C-49B5-BB80-A11CADAF195D}"/>
              </a:ext>
            </a:extLst>
          </p:cNvPr>
          <p:cNvSpPr/>
          <p:nvPr/>
        </p:nvSpPr>
        <p:spPr>
          <a:xfrm>
            <a:off x="5607011" y="5182924"/>
            <a:ext cx="39740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93F25502-758D-4A3A-B017-99418DD3973B}"/>
              </a:ext>
            </a:extLst>
          </p:cNvPr>
          <p:cNvSpPr txBox="1"/>
          <p:nvPr/>
        </p:nvSpPr>
        <p:spPr>
          <a:xfrm>
            <a:off x="861566" y="5879013"/>
            <a:ext cx="2044593" cy="646331"/>
          </a:xfrm>
          <a:prstGeom prst="rect">
            <a:avLst/>
          </a:prstGeom>
          <a:noFill/>
          <a:ln>
            <a:noFill/>
            <a:prstDash val="dash"/>
          </a:ln>
        </p:spPr>
        <p:txBody>
          <a:bodyPr wrap="square" rtlCol="0">
            <a:spAutoFit/>
          </a:bodyPr>
          <a:lstStyle/>
          <a:p>
            <a:r>
              <a:rPr lang="en-US" altLang="zh-CN" dirty="0"/>
              <a:t>Linear,</a:t>
            </a:r>
            <a:r>
              <a:rPr lang="zh-CN" altLang="en-US" dirty="0"/>
              <a:t> </a:t>
            </a:r>
            <a:r>
              <a:rPr lang="en-US" altLang="zh-CN" dirty="0"/>
              <a:t>Gaussian system</a:t>
            </a:r>
            <a:endParaRPr lang="zh-CN" altLang="en-US" dirty="0"/>
          </a:p>
        </p:txBody>
      </p:sp>
      <p:sp>
        <p:nvSpPr>
          <p:cNvPr id="37" name="文本框 36">
            <a:extLst>
              <a:ext uri="{FF2B5EF4-FFF2-40B4-BE49-F238E27FC236}">
                <a16:creationId xmlns:a16="http://schemas.microsoft.com/office/drawing/2014/main" id="{84380CDD-8CB7-4242-91F5-FCDC106C042F}"/>
              </a:ext>
            </a:extLst>
          </p:cNvPr>
          <p:cNvSpPr txBox="1"/>
          <p:nvPr/>
        </p:nvSpPr>
        <p:spPr>
          <a:xfrm>
            <a:off x="3516900" y="5872865"/>
            <a:ext cx="2044593" cy="646331"/>
          </a:xfrm>
          <a:prstGeom prst="rect">
            <a:avLst/>
          </a:prstGeom>
          <a:noFill/>
          <a:ln>
            <a:noFill/>
            <a:prstDash val="dash"/>
          </a:ln>
        </p:spPr>
        <p:txBody>
          <a:bodyPr wrap="square" rtlCol="0">
            <a:spAutoFit/>
          </a:bodyPr>
          <a:lstStyle/>
          <a:p>
            <a:r>
              <a:rPr lang="en-US" altLang="zh-CN" dirty="0"/>
              <a:t>Non-Linea,  Gaussian system</a:t>
            </a:r>
            <a:endParaRPr lang="zh-CN" altLang="en-US" dirty="0"/>
          </a:p>
        </p:txBody>
      </p:sp>
      <p:sp>
        <p:nvSpPr>
          <p:cNvPr id="38" name="文本框 37">
            <a:extLst>
              <a:ext uri="{FF2B5EF4-FFF2-40B4-BE49-F238E27FC236}">
                <a16:creationId xmlns:a16="http://schemas.microsoft.com/office/drawing/2014/main" id="{5846465E-1D34-41D7-B757-E2E608277F67}"/>
              </a:ext>
            </a:extLst>
          </p:cNvPr>
          <p:cNvSpPr txBox="1"/>
          <p:nvPr/>
        </p:nvSpPr>
        <p:spPr>
          <a:xfrm>
            <a:off x="6237843" y="5879013"/>
            <a:ext cx="2044593" cy="646331"/>
          </a:xfrm>
          <a:prstGeom prst="rect">
            <a:avLst/>
          </a:prstGeom>
          <a:noFill/>
          <a:ln>
            <a:noFill/>
            <a:prstDash val="dash"/>
          </a:ln>
        </p:spPr>
        <p:txBody>
          <a:bodyPr wrap="square" rtlCol="0">
            <a:spAutoFit/>
          </a:bodyPr>
          <a:lstStyle/>
          <a:p>
            <a:r>
              <a:rPr lang="en-US" altLang="zh-CN" dirty="0"/>
              <a:t>Non-Linea, Non-Gaussian system</a:t>
            </a:r>
            <a:endParaRPr lang="zh-CN" altLang="en-US" dirty="0"/>
          </a:p>
        </p:txBody>
      </p:sp>
    </p:spTree>
    <p:extLst>
      <p:ext uri="{BB962C8B-B14F-4D97-AF65-F5344CB8AC3E}">
        <p14:creationId xmlns:p14="http://schemas.microsoft.com/office/powerpoint/2010/main" val="259309260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B9CE8F-23F0-4FD6-870F-BF2CD7ECA1B8}"/>
              </a:ext>
            </a:extLst>
          </p:cNvPr>
          <p:cNvSpPr>
            <a:spLocks noGrp="1"/>
          </p:cNvSpPr>
          <p:nvPr>
            <p:ph type="title"/>
          </p:nvPr>
        </p:nvSpPr>
        <p:spPr/>
        <p:txBody>
          <a:bodyPr/>
          <a:lstStyle/>
          <a:p>
            <a:r>
              <a:rPr lang="en-US" altLang="zh-CN" dirty="0"/>
              <a:t>Related Works</a:t>
            </a:r>
            <a:endParaRPr lang="zh-CN" altLang="en-US" dirty="0"/>
          </a:p>
        </p:txBody>
      </p:sp>
      <p:sp>
        <p:nvSpPr>
          <p:cNvPr id="3" name="内容占位符 2">
            <a:extLst>
              <a:ext uri="{FF2B5EF4-FFF2-40B4-BE49-F238E27FC236}">
                <a16:creationId xmlns:a16="http://schemas.microsoft.com/office/drawing/2014/main" id="{983280BA-C6A8-4AF6-AAFE-AF7FD9E11AED}"/>
              </a:ext>
            </a:extLst>
          </p:cNvPr>
          <p:cNvSpPr>
            <a:spLocks noGrp="1"/>
          </p:cNvSpPr>
          <p:nvPr>
            <p:ph idx="1"/>
          </p:nvPr>
        </p:nvSpPr>
        <p:spPr>
          <a:xfrm>
            <a:off x="250825" y="1268413"/>
            <a:ext cx="8642350" cy="5256212"/>
          </a:xfrm>
        </p:spPr>
        <p:txBody>
          <a:bodyPr/>
          <a:lstStyle/>
          <a:p>
            <a:r>
              <a:rPr lang="en-US" altLang="zh-CN" sz="2000"/>
              <a:t>Multi-modality</a:t>
            </a:r>
            <a:r>
              <a:rPr lang="zh-CN" altLang="en-US" sz="2000"/>
              <a:t> </a:t>
            </a:r>
            <a:r>
              <a:rPr lang="en-US" altLang="zh-CN" sz="2000"/>
              <a:t>fusion</a:t>
            </a:r>
            <a:r>
              <a:rPr lang="zh-CN" altLang="en-US" sz="2000"/>
              <a:t> </a:t>
            </a:r>
            <a:r>
              <a:rPr lang="en-US" altLang="zh-CN" sz="2000"/>
              <a:t>methods</a:t>
            </a:r>
          </a:p>
          <a:p>
            <a:endParaRPr lang="en-US" altLang="zh-CN" sz="2000"/>
          </a:p>
          <a:p>
            <a:endParaRPr lang="en-US" altLang="zh-CN" sz="2000"/>
          </a:p>
          <a:p>
            <a:endParaRPr lang="en-US" altLang="zh-CN" sz="2000"/>
          </a:p>
          <a:p>
            <a:endParaRPr lang="en-US" altLang="zh-CN" sz="2000"/>
          </a:p>
          <a:p>
            <a:endParaRPr lang="en-US" altLang="zh-CN" sz="2000"/>
          </a:p>
          <a:p>
            <a:endParaRPr lang="en-US" altLang="zh-CN" sz="2000"/>
          </a:p>
          <a:p>
            <a:endParaRPr lang="en-US" altLang="zh-CN" sz="2000" dirty="0"/>
          </a:p>
        </p:txBody>
      </p:sp>
      <p:sp>
        <p:nvSpPr>
          <p:cNvPr id="4" name="灯片编号占位符 3">
            <a:extLst>
              <a:ext uri="{FF2B5EF4-FFF2-40B4-BE49-F238E27FC236}">
                <a16:creationId xmlns:a16="http://schemas.microsoft.com/office/drawing/2014/main" id="{269BA0EA-1668-4936-93B7-B160E6AE8558}"/>
              </a:ext>
            </a:extLst>
          </p:cNvPr>
          <p:cNvSpPr>
            <a:spLocks noGrp="1"/>
          </p:cNvSpPr>
          <p:nvPr>
            <p:ph type="sldNum" sz="quarter" idx="10"/>
          </p:nvPr>
        </p:nvSpPr>
        <p:spPr/>
        <p:txBody>
          <a:bodyPr/>
          <a:lstStyle/>
          <a:p>
            <a:fld id="{CB1B5535-0AE8-4FF7-94C2-E3A246D42402}" type="slidenum">
              <a:rPr lang="zh-CN" altLang="en-US" smtClean="0"/>
              <a:pPr/>
              <a:t>8</a:t>
            </a:fld>
            <a:endParaRPr lang="zh-CN" altLang="en-US" dirty="0"/>
          </a:p>
        </p:txBody>
      </p:sp>
      <p:pic>
        <p:nvPicPr>
          <p:cNvPr id="5" name="图片 4">
            <a:extLst>
              <a:ext uri="{FF2B5EF4-FFF2-40B4-BE49-F238E27FC236}">
                <a16:creationId xmlns:a16="http://schemas.microsoft.com/office/drawing/2014/main" id="{6B17171C-CD26-41E2-BACB-16D1FC81775F}"/>
              </a:ext>
            </a:extLst>
          </p:cNvPr>
          <p:cNvPicPr>
            <a:picLocks noChangeAspect="1"/>
          </p:cNvPicPr>
          <p:nvPr/>
        </p:nvPicPr>
        <p:blipFill>
          <a:blip r:embed="rId3"/>
          <a:stretch>
            <a:fillRect/>
          </a:stretch>
        </p:blipFill>
        <p:spPr>
          <a:xfrm>
            <a:off x="0" y="2334700"/>
            <a:ext cx="9144000" cy="2103766"/>
          </a:xfrm>
          <a:prstGeom prst="rect">
            <a:avLst/>
          </a:prstGeom>
        </p:spPr>
      </p:pic>
      <p:sp>
        <p:nvSpPr>
          <p:cNvPr id="6" name="文本框 5">
            <a:extLst>
              <a:ext uri="{FF2B5EF4-FFF2-40B4-BE49-F238E27FC236}">
                <a16:creationId xmlns:a16="http://schemas.microsoft.com/office/drawing/2014/main" id="{069AC85A-B13A-404B-81E8-F9B3B0C0201D}"/>
              </a:ext>
            </a:extLst>
          </p:cNvPr>
          <p:cNvSpPr txBox="1"/>
          <p:nvPr/>
        </p:nvSpPr>
        <p:spPr>
          <a:xfrm>
            <a:off x="645284" y="1965368"/>
            <a:ext cx="7853432" cy="369332"/>
          </a:xfrm>
          <a:prstGeom prst="rect">
            <a:avLst/>
          </a:prstGeom>
          <a:noFill/>
        </p:spPr>
        <p:txBody>
          <a:bodyPr wrap="none" rtlCol="0">
            <a:spAutoFit/>
          </a:bodyPr>
          <a:lstStyle/>
          <a:p>
            <a:r>
              <a:rPr lang="en-US" altLang="zh-CN" dirty="0"/>
              <a:t>Early fusion                                Later fusion                             Hybrid fusion</a:t>
            </a:r>
            <a:endParaRPr lang="zh-CN" altLang="en-US" dirty="0"/>
          </a:p>
        </p:txBody>
      </p:sp>
      <p:sp>
        <p:nvSpPr>
          <p:cNvPr id="7" name="矩形 6">
            <a:extLst>
              <a:ext uri="{FF2B5EF4-FFF2-40B4-BE49-F238E27FC236}">
                <a16:creationId xmlns:a16="http://schemas.microsoft.com/office/drawing/2014/main" id="{E1D6F173-2F1D-4C4C-9448-2E70877399A1}"/>
              </a:ext>
            </a:extLst>
          </p:cNvPr>
          <p:cNvSpPr/>
          <p:nvPr/>
        </p:nvSpPr>
        <p:spPr>
          <a:xfrm>
            <a:off x="0" y="1964014"/>
            <a:ext cx="3007495" cy="24730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31D8477D-CEA6-4769-B410-84B81519077F}"/>
              </a:ext>
            </a:extLst>
          </p:cNvPr>
          <p:cNvSpPr/>
          <p:nvPr/>
        </p:nvSpPr>
        <p:spPr>
          <a:xfrm>
            <a:off x="3007495" y="1964014"/>
            <a:ext cx="3220689" cy="24730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4F4C589-5F00-41CE-B56A-B52EB89DD109}"/>
              </a:ext>
            </a:extLst>
          </p:cNvPr>
          <p:cNvSpPr/>
          <p:nvPr/>
        </p:nvSpPr>
        <p:spPr>
          <a:xfrm>
            <a:off x="6228184" y="1965368"/>
            <a:ext cx="2915984" cy="24730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F367E401-15ED-41F7-9A4F-F8A383AED3D7}"/>
              </a:ext>
            </a:extLst>
          </p:cNvPr>
          <p:cNvSpPr txBox="1"/>
          <p:nvPr/>
        </p:nvSpPr>
        <p:spPr>
          <a:xfrm>
            <a:off x="179512" y="4462229"/>
            <a:ext cx="2592288" cy="923330"/>
          </a:xfrm>
          <a:prstGeom prst="rect">
            <a:avLst/>
          </a:prstGeom>
          <a:solidFill>
            <a:srgbClr val="D9EAD3"/>
          </a:solidFill>
          <a:ln>
            <a:solidFill>
              <a:schemeClr val="tx1"/>
            </a:solidFill>
            <a:prstDash val="dash"/>
          </a:ln>
        </p:spPr>
        <p:txBody>
          <a:bodyPr wrap="square" rtlCol="0">
            <a:spAutoFit/>
          </a:bodyPr>
          <a:lstStyle/>
          <a:p>
            <a:r>
              <a:rPr lang="en-US" altLang="zh-CN" dirty="0"/>
              <a:t>Can make full use of the correlation between modalities </a:t>
            </a:r>
            <a:endParaRPr lang="zh-CN" altLang="en-US" dirty="0"/>
          </a:p>
        </p:txBody>
      </p:sp>
      <p:sp>
        <p:nvSpPr>
          <p:cNvPr id="11" name="文本框 10">
            <a:extLst>
              <a:ext uri="{FF2B5EF4-FFF2-40B4-BE49-F238E27FC236}">
                <a16:creationId xmlns:a16="http://schemas.microsoft.com/office/drawing/2014/main" id="{35D15E5B-CBB9-42B4-87B1-810F9E98FF45}"/>
              </a:ext>
            </a:extLst>
          </p:cNvPr>
          <p:cNvSpPr txBox="1"/>
          <p:nvPr/>
        </p:nvSpPr>
        <p:spPr>
          <a:xfrm>
            <a:off x="3347864" y="4462229"/>
            <a:ext cx="2592288" cy="923330"/>
          </a:xfrm>
          <a:prstGeom prst="rect">
            <a:avLst/>
          </a:prstGeom>
          <a:solidFill>
            <a:srgbClr val="D9EAD3"/>
          </a:solidFill>
          <a:ln>
            <a:solidFill>
              <a:schemeClr val="tx1"/>
            </a:solidFill>
            <a:prstDash val="dash"/>
          </a:ln>
        </p:spPr>
        <p:txBody>
          <a:bodyPr wrap="square" rtlCol="0">
            <a:spAutoFit/>
          </a:bodyPr>
          <a:lstStyle>
            <a:defPPr>
              <a:defRPr lang="zh-CN"/>
            </a:defPPr>
          </a:lstStyle>
          <a:p>
            <a:r>
              <a:rPr lang="en-US" altLang="zh-CN" dirty="0"/>
              <a:t>Data is homogeneous; Strong scalability</a:t>
            </a:r>
          </a:p>
          <a:p>
            <a:endParaRPr lang="zh-CN" altLang="en-US" dirty="0"/>
          </a:p>
        </p:txBody>
      </p:sp>
      <p:sp>
        <p:nvSpPr>
          <p:cNvPr id="12" name="文本框 11">
            <a:extLst>
              <a:ext uri="{FF2B5EF4-FFF2-40B4-BE49-F238E27FC236}">
                <a16:creationId xmlns:a16="http://schemas.microsoft.com/office/drawing/2014/main" id="{6F3B7C4C-FAFB-40F8-963A-8E40EDBB6161}"/>
              </a:ext>
            </a:extLst>
          </p:cNvPr>
          <p:cNvSpPr txBox="1"/>
          <p:nvPr/>
        </p:nvSpPr>
        <p:spPr>
          <a:xfrm>
            <a:off x="6372075" y="4482930"/>
            <a:ext cx="2592288" cy="923330"/>
          </a:xfrm>
          <a:prstGeom prst="rect">
            <a:avLst/>
          </a:prstGeom>
          <a:solidFill>
            <a:srgbClr val="D9EAD3"/>
          </a:solidFill>
          <a:ln>
            <a:solidFill>
              <a:schemeClr val="tx1"/>
            </a:solidFill>
            <a:prstDash val="dash"/>
          </a:ln>
        </p:spPr>
        <p:txBody>
          <a:bodyPr wrap="square" rtlCol="0">
            <a:spAutoFit/>
          </a:bodyPr>
          <a:lstStyle>
            <a:defPPr>
              <a:defRPr lang="zh-CN"/>
            </a:defPPr>
          </a:lstStyle>
          <a:p>
            <a:r>
              <a:rPr lang="en-US" altLang="zh-CN" dirty="0"/>
              <a:t>Retain the advantages of early and later fusion</a:t>
            </a:r>
          </a:p>
          <a:p>
            <a:endParaRPr lang="en-US" altLang="zh-CN" dirty="0"/>
          </a:p>
        </p:txBody>
      </p:sp>
      <p:sp>
        <p:nvSpPr>
          <p:cNvPr id="13" name="文本框 12">
            <a:extLst>
              <a:ext uri="{FF2B5EF4-FFF2-40B4-BE49-F238E27FC236}">
                <a16:creationId xmlns:a16="http://schemas.microsoft.com/office/drawing/2014/main" id="{94F27BB2-9BE8-4E4D-BE6C-45A79BD2D2F4}"/>
              </a:ext>
            </a:extLst>
          </p:cNvPr>
          <p:cNvSpPr txBox="1"/>
          <p:nvPr/>
        </p:nvSpPr>
        <p:spPr>
          <a:xfrm>
            <a:off x="179637" y="5385559"/>
            <a:ext cx="2592288" cy="923330"/>
          </a:xfrm>
          <a:prstGeom prst="rect">
            <a:avLst/>
          </a:prstGeom>
          <a:solidFill>
            <a:schemeClr val="accent3">
              <a:lumMod val="75000"/>
            </a:schemeClr>
          </a:solidFill>
          <a:ln>
            <a:solidFill>
              <a:schemeClr val="tx1"/>
            </a:solidFill>
            <a:prstDash val="dash"/>
          </a:ln>
        </p:spPr>
        <p:txBody>
          <a:bodyPr wrap="square" rtlCol="0">
            <a:spAutoFit/>
          </a:bodyPr>
          <a:lstStyle>
            <a:defPPr>
              <a:defRPr lang="zh-CN"/>
            </a:defPPr>
          </a:lstStyle>
          <a:p>
            <a:r>
              <a:rPr lang="en-US" altLang="zh-CN"/>
              <a:t>Data has large </a:t>
            </a:r>
            <a:r>
              <a:rPr lang="en-US" altLang="zh-CN" dirty="0"/>
              <a:t>heterogeneous</a:t>
            </a:r>
          </a:p>
          <a:p>
            <a:r>
              <a:rPr lang="en-US" altLang="zh-CN" dirty="0"/>
              <a:t> </a:t>
            </a:r>
            <a:endParaRPr lang="zh-CN" altLang="en-US" dirty="0"/>
          </a:p>
        </p:txBody>
      </p:sp>
      <p:sp>
        <p:nvSpPr>
          <p:cNvPr id="16" name="文本框 15">
            <a:extLst>
              <a:ext uri="{FF2B5EF4-FFF2-40B4-BE49-F238E27FC236}">
                <a16:creationId xmlns:a16="http://schemas.microsoft.com/office/drawing/2014/main" id="{B00503A3-E7DD-47B5-B6A0-6C7F92D11D0C}"/>
              </a:ext>
            </a:extLst>
          </p:cNvPr>
          <p:cNvSpPr txBox="1"/>
          <p:nvPr/>
        </p:nvSpPr>
        <p:spPr>
          <a:xfrm>
            <a:off x="3347864" y="5385559"/>
            <a:ext cx="2592288" cy="923330"/>
          </a:xfrm>
          <a:prstGeom prst="rect">
            <a:avLst/>
          </a:prstGeom>
          <a:solidFill>
            <a:schemeClr val="accent3">
              <a:lumMod val="75000"/>
            </a:schemeClr>
          </a:solidFill>
          <a:ln>
            <a:solidFill>
              <a:schemeClr val="tx1"/>
            </a:solidFill>
            <a:prstDash val="dash"/>
          </a:ln>
        </p:spPr>
        <p:txBody>
          <a:bodyPr wrap="square" rtlCol="0">
            <a:spAutoFit/>
          </a:bodyPr>
          <a:lstStyle>
            <a:defPPr>
              <a:defRPr lang="zh-CN"/>
            </a:defPPr>
          </a:lstStyle>
          <a:p>
            <a:r>
              <a:rPr lang="en-US" altLang="zh-CN" dirty="0"/>
              <a:t>Cannot make full use of the correlation between modalities </a:t>
            </a:r>
            <a:endParaRPr lang="zh-CN" altLang="en-US" dirty="0"/>
          </a:p>
        </p:txBody>
      </p:sp>
    </p:spTree>
    <p:extLst>
      <p:ext uri="{BB962C8B-B14F-4D97-AF65-F5344CB8AC3E}">
        <p14:creationId xmlns:p14="http://schemas.microsoft.com/office/powerpoint/2010/main" val="217152792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9BB83A6-E276-491F-B595-48FB446C102A}"/>
              </a:ext>
            </a:extLst>
          </p:cNvPr>
          <p:cNvPicPr>
            <a:picLocks noChangeAspect="1"/>
          </p:cNvPicPr>
          <p:nvPr/>
        </p:nvPicPr>
        <p:blipFill>
          <a:blip r:embed="rId3"/>
          <a:stretch>
            <a:fillRect/>
          </a:stretch>
        </p:blipFill>
        <p:spPr>
          <a:xfrm>
            <a:off x="2011031" y="3875492"/>
            <a:ext cx="5517386" cy="2244854"/>
          </a:xfrm>
          <a:prstGeom prst="rect">
            <a:avLst/>
          </a:prstGeom>
        </p:spPr>
      </p:pic>
      <p:sp>
        <p:nvSpPr>
          <p:cNvPr id="2" name="标题 1">
            <a:extLst>
              <a:ext uri="{FF2B5EF4-FFF2-40B4-BE49-F238E27FC236}">
                <a16:creationId xmlns:a16="http://schemas.microsoft.com/office/drawing/2014/main" id="{0BBE5F1E-F595-4B29-ADDF-7724B4E99418}"/>
              </a:ext>
            </a:extLst>
          </p:cNvPr>
          <p:cNvSpPr>
            <a:spLocks noGrp="1"/>
          </p:cNvSpPr>
          <p:nvPr>
            <p:ph type="title"/>
          </p:nvPr>
        </p:nvSpPr>
        <p:spPr/>
        <p:txBody>
          <a:bodyPr/>
          <a:lstStyle/>
          <a:p>
            <a:r>
              <a:rPr lang="en-US" altLang="zh-CN" dirty="0"/>
              <a:t>Related Works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C6D41AF-58AB-46CF-AF87-3C256D297161}"/>
                  </a:ext>
                </a:extLst>
              </p:cNvPr>
              <p:cNvSpPr>
                <a:spLocks noGrp="1"/>
              </p:cNvSpPr>
              <p:nvPr>
                <p:ph idx="1"/>
              </p:nvPr>
            </p:nvSpPr>
            <p:spPr/>
            <p:txBody>
              <a:bodyPr/>
              <a:lstStyle/>
              <a:p>
                <a14:m>
                  <m:oMath xmlns:m="http://schemas.openxmlformats.org/officeDocument/2006/math">
                    <a:fld id="{E149C881-2234-41CD-8C77-3F268D1D5B9B}" type="mathplaceholder">
                      <a:rPr lang="en-US" altLang="zh-CN" i="1" smtClean="0">
                        <a:latin typeface="Cambria Math" panose="02040503050406030204" pitchFamily="18" charset="0"/>
                      </a:rPr>
                      <a:t>在此处键入公式。</a:t>
                    </a:fld>
                  </m:oMath>
                </a14:m>
                <a:endParaRPr lang="en-US" altLang="zh-CN" dirty="0"/>
              </a:p>
              <a:p>
                <a:endParaRPr lang="en-US" altLang="zh-CN" dirty="0"/>
              </a:p>
              <a:p>
                <a:endParaRPr lang="en-US" altLang="zh-CN" dirty="0"/>
              </a:p>
              <a:p>
                <a:pPr marL="0" indent="0" algn="ctr">
                  <a:buNone/>
                </a:pPr>
                <a:endParaRPr lang="en-US" altLang="zh-CN" sz="2000" dirty="0"/>
              </a:p>
              <a:p>
                <a:pPr marL="0" indent="0">
                  <a:buNone/>
                </a:pPr>
                <a:r>
                  <a:rPr lang="en-US" altLang="zh-CN" sz="1800" dirty="0"/>
                  <a:t>     Audio for new born particles                               Likelihood combination</a:t>
                </a:r>
              </a:p>
              <a:p>
                <a:pPr marL="0" indent="0">
                  <a:buNone/>
                </a:pPr>
                <a:r>
                  <a:rPr lang="en-US" altLang="zh-CN" sz="1800" dirty="0"/>
                  <a:t>             (Complimentary)                                                (Redundancy)</a:t>
                </a:r>
              </a:p>
              <a:p>
                <a:pPr marL="0" indent="0">
                  <a:buNone/>
                </a:pP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1800" dirty="0"/>
              </a:p>
              <a:p>
                <a:pPr marL="0" indent="0">
                  <a:buNone/>
                </a:pPr>
                <a:endParaRPr lang="en-US" altLang="zh-CN" sz="1050" dirty="0"/>
              </a:p>
              <a:p>
                <a:pPr marL="0" indent="0" algn="ctr">
                  <a:buNone/>
                </a:pPr>
                <a:r>
                  <a:rPr lang="en-US" altLang="zh-CN" sz="1800" dirty="0"/>
                  <a:t>Audio GCF at the speaker-height plane estimated by visual modality (assistance)</a:t>
                </a:r>
              </a:p>
            </p:txBody>
          </p:sp>
        </mc:Choice>
        <mc:Fallback xmlns="">
          <p:sp>
            <p:nvSpPr>
              <p:cNvPr id="3" name="内容占位符 2">
                <a:extLst>
                  <a:ext uri="{FF2B5EF4-FFF2-40B4-BE49-F238E27FC236}">
                    <a16:creationId xmlns:a16="http://schemas.microsoft.com/office/drawing/2014/main" id="{BC6D41AF-58AB-46CF-AF87-3C256D297161}"/>
                  </a:ext>
                </a:extLst>
              </p:cNvPr>
              <p:cNvSpPr>
                <a:spLocks noGrp="1" noRot="1" noChangeAspect="1" noMove="1" noResize="1" noEditPoints="1" noAdjustHandles="1" noChangeArrowheads="1" noChangeShapeType="1" noTextEdit="1"/>
              </p:cNvSpPr>
              <p:nvPr>
                <p:ph idx="1"/>
              </p:nvPr>
            </p:nvSpPr>
            <p:spPr>
              <a:blipFill>
                <a:blip r:embed="rId4"/>
                <a:stretch>
                  <a:fillRect b="-1740"/>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B188DBD9-E228-480A-96AB-BFC82AB2A673}"/>
              </a:ext>
            </a:extLst>
          </p:cNvPr>
          <p:cNvSpPr>
            <a:spLocks noGrp="1"/>
          </p:cNvSpPr>
          <p:nvPr>
            <p:ph type="sldNum" sz="quarter" idx="10"/>
          </p:nvPr>
        </p:nvSpPr>
        <p:spPr/>
        <p:txBody>
          <a:bodyPr/>
          <a:lstStyle/>
          <a:p>
            <a:fld id="{CB1B5535-0AE8-4FF7-94C2-E3A246D42402}" type="slidenum">
              <a:rPr lang="zh-CN" altLang="en-US" smtClean="0"/>
              <a:pPr/>
              <a:t>9</a:t>
            </a:fld>
            <a:endParaRPr lang="zh-CN" altLang="en-US" dirty="0"/>
          </a:p>
        </p:txBody>
      </p:sp>
      <p:pic>
        <p:nvPicPr>
          <p:cNvPr id="5" name="图片 4">
            <a:extLst>
              <a:ext uri="{FF2B5EF4-FFF2-40B4-BE49-F238E27FC236}">
                <a16:creationId xmlns:a16="http://schemas.microsoft.com/office/drawing/2014/main" id="{1E2EDDE8-E242-4B1B-8FF2-8A8D7F1C279F}"/>
              </a:ext>
            </a:extLst>
          </p:cNvPr>
          <p:cNvPicPr>
            <a:picLocks noChangeAspect="1"/>
          </p:cNvPicPr>
          <p:nvPr/>
        </p:nvPicPr>
        <p:blipFill>
          <a:blip r:embed="rId5"/>
          <a:stretch>
            <a:fillRect/>
          </a:stretch>
        </p:blipFill>
        <p:spPr>
          <a:xfrm>
            <a:off x="70951" y="1124102"/>
            <a:ext cx="4338552" cy="2071229"/>
          </a:xfrm>
          <a:prstGeom prst="rect">
            <a:avLst/>
          </a:prstGeom>
        </p:spPr>
      </p:pic>
      <p:pic>
        <p:nvPicPr>
          <p:cNvPr id="13" name="图片 12">
            <a:extLst>
              <a:ext uri="{FF2B5EF4-FFF2-40B4-BE49-F238E27FC236}">
                <a16:creationId xmlns:a16="http://schemas.microsoft.com/office/drawing/2014/main" id="{B2AA0A85-AA92-40AB-810E-DA1B17CE8C64}"/>
              </a:ext>
            </a:extLst>
          </p:cNvPr>
          <p:cNvPicPr>
            <a:picLocks noChangeAspect="1"/>
          </p:cNvPicPr>
          <p:nvPr/>
        </p:nvPicPr>
        <p:blipFill>
          <a:blip r:embed="rId6"/>
          <a:stretch>
            <a:fillRect/>
          </a:stretch>
        </p:blipFill>
        <p:spPr>
          <a:xfrm>
            <a:off x="4833191" y="1124102"/>
            <a:ext cx="4081076" cy="1687727"/>
          </a:xfrm>
          <a:prstGeom prst="rect">
            <a:avLst/>
          </a:prstGeom>
        </p:spPr>
      </p:pic>
      <p:sp>
        <p:nvSpPr>
          <p:cNvPr id="14" name="矩形 13">
            <a:extLst>
              <a:ext uri="{FF2B5EF4-FFF2-40B4-BE49-F238E27FC236}">
                <a16:creationId xmlns:a16="http://schemas.microsoft.com/office/drawing/2014/main" id="{12E05805-9AA8-4BF6-A816-598BF837A742}"/>
              </a:ext>
            </a:extLst>
          </p:cNvPr>
          <p:cNvSpPr/>
          <p:nvPr/>
        </p:nvSpPr>
        <p:spPr>
          <a:xfrm>
            <a:off x="4786586" y="1124102"/>
            <a:ext cx="4081076" cy="17394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54587107"/>
      </p:ext>
    </p:extLst>
  </p:cSld>
  <p:clrMapOvr>
    <a:masterClrMapping/>
  </p:clrMapOvr>
  <p:transition spd="slow"/>
</p:sld>
</file>

<file path=ppt/theme/theme1.xml><?xml version="1.0" encoding="utf-8"?>
<a:theme xmlns:a="http://schemas.openxmlformats.org/drawingml/2006/main" name="VBR模板">
  <a:themeElements>
    <a:clrScheme name="VBR模板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VBR模板">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BR模板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VBR模板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VBR模板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VBR模板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VBR模板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VBR模板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VBR模板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VBR模板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PKU-HRI_template</Template>
  <TotalTime>2745</TotalTime>
  <Words>878</Words>
  <Application>Microsoft Office PowerPoint</Application>
  <PresentationFormat>全屏显示(4:3)</PresentationFormat>
  <Paragraphs>323</Paragraphs>
  <Slides>25</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华文楷体</vt:lpstr>
      <vt:lpstr>华文新魏</vt:lpstr>
      <vt:lpstr>楷体_GB2312</vt:lpstr>
      <vt:lpstr>宋体</vt:lpstr>
      <vt:lpstr>微软雅黑</vt:lpstr>
      <vt:lpstr>Arial</vt:lpstr>
      <vt:lpstr>Cambria Math</vt:lpstr>
      <vt:lpstr>Times New Roman</vt:lpstr>
      <vt:lpstr>Wingdings</vt:lpstr>
      <vt:lpstr>VBR模板</vt:lpstr>
      <vt:lpstr>PowerPoint 演示文稿</vt:lpstr>
      <vt:lpstr>PowerPoint 演示文稿</vt:lpstr>
      <vt:lpstr>PowerPoint 演示文稿</vt:lpstr>
      <vt:lpstr>Audio-Visual Fusion Speaker Tracking</vt:lpstr>
      <vt:lpstr>Applications</vt:lpstr>
      <vt:lpstr>Challenges</vt:lpstr>
      <vt:lpstr>Related Works</vt:lpstr>
      <vt:lpstr>Related Works</vt:lpstr>
      <vt:lpstr>Related Works</vt:lpstr>
      <vt:lpstr>PowerPoint 演示文稿</vt:lpstr>
      <vt:lpstr>Research Content</vt:lpstr>
      <vt:lpstr>PowerPoint 演示文稿</vt:lpstr>
      <vt:lpstr>Research method</vt:lpstr>
      <vt:lpstr>Research method</vt:lpstr>
      <vt:lpstr>Research method</vt:lpstr>
      <vt:lpstr>Research method</vt:lpstr>
      <vt:lpstr>Research method</vt:lpstr>
      <vt:lpstr>Research method</vt:lpstr>
      <vt:lpstr>Research method</vt:lpstr>
      <vt:lpstr>Research method</vt:lpstr>
      <vt:lpstr>PowerPoint 演示文稿</vt:lpstr>
      <vt:lpstr>Experiments </vt:lpstr>
      <vt:lpstr>Experiments</vt:lpstr>
      <vt:lpstr>Experiments</vt:lpstr>
      <vt:lpstr>Experiments </vt:lpstr>
    </vt:vector>
  </TitlesOfParts>
  <Company>Peking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吴璐璐</dc:creator>
  <cp:lastModifiedBy>sun</cp:lastModifiedBy>
  <cp:revision>912</cp:revision>
  <dcterms:created xsi:type="dcterms:W3CDTF">2017-12-19T11:17:00Z</dcterms:created>
  <dcterms:modified xsi:type="dcterms:W3CDTF">2020-12-09T05:34:07Z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