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wmf" ContentType="image/x-wmf"/>
  <Default Extension="jpeg" ContentType="image/jpeg"/>
  <Default Extension="mov" ContentType="video/quicktime"/>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 id="2147483686" r:id="rId4"/>
    <p:sldMasterId id="2147483705" r:id="rId5"/>
  </p:sldMasterIdLst>
  <p:notesMasterIdLst>
    <p:notesMasterId r:id="rId7"/>
  </p:notesMasterIdLst>
  <p:sldIdLst>
    <p:sldId id="258" r:id="rId6"/>
    <p:sldId id="263" r:id="rId8"/>
    <p:sldId id="283" r:id="rId9"/>
    <p:sldId id="288" r:id="rId10"/>
    <p:sldId id="289" r:id="rId11"/>
    <p:sldId id="268" r:id="rId12"/>
    <p:sldId id="284" r:id="rId13"/>
    <p:sldId id="282" r:id="rId14"/>
    <p:sldId id="285" r:id="rId15"/>
    <p:sldId id="291" r:id="rId16"/>
    <p:sldId id="269" r:id="rId17"/>
    <p:sldId id="270" r:id="rId18"/>
    <p:sldId id="292" r:id="rId19"/>
    <p:sldId id="293" r:id="rId20"/>
    <p:sldId id="286" r:id="rId21"/>
    <p:sldId id="277" r:id="rId22"/>
    <p:sldId id="278" r:id="rId23"/>
    <p:sldId id="279" r:id="rId24"/>
    <p:sldId id="280" r:id="rId25"/>
    <p:sldId id="287" r:id="rId26"/>
    <p:sldId id="281" r:id="rId27"/>
    <p:sldId id="274"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9F8FA"/>
    <a:srgbClr val="FFFFFF"/>
    <a:srgbClr val="C1E1FE"/>
    <a:srgbClr val="456DB3"/>
    <a:srgbClr val="F0B48D"/>
    <a:srgbClr val="FFF3DF"/>
    <a:srgbClr val="3B67AB"/>
    <a:srgbClr val="577AB6"/>
    <a:srgbClr val="9D9D9D"/>
    <a:srgbClr val="2840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3" name="Shape 203"/>
          <p:cNvSpPr/>
          <p:nvPr>
            <p:ph type="sldImg"/>
          </p:nvPr>
        </p:nvSpPr>
        <p:spPr>
          <a:xfrm>
            <a:off x="1143000" y="685800"/>
            <a:ext cx="4572000" cy="3429000"/>
          </a:xfrm>
          <a:prstGeom prst="rect">
            <a:avLst/>
          </a:prstGeom>
        </p:spPr>
        <p:txBody>
          <a:bodyPr/>
          <a:lstStyle/>
          <a:p/>
        </p:txBody>
      </p:sp>
      <p:sp>
        <p:nvSpPr>
          <p:cNvPr id="204" name="Shape 204"/>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Helvetica Neue"/>
        <a:ea typeface="Helvetica Neue"/>
        <a:cs typeface="Helvetica Neue"/>
        <a:sym typeface="Helvetica Neue"/>
      </a:defRPr>
    </a:lvl1pPr>
    <a:lvl2pPr indent="228600" defTabSz="457200" latinLnBrk="0">
      <a:lnSpc>
        <a:spcPct val="118000"/>
      </a:lnSpc>
      <a:defRPr sz="2200">
        <a:latin typeface="Helvetica Neue"/>
        <a:ea typeface="Helvetica Neue"/>
        <a:cs typeface="Helvetica Neue"/>
        <a:sym typeface="Helvetica Neue"/>
      </a:defRPr>
    </a:lvl2pPr>
    <a:lvl3pPr indent="457200" defTabSz="457200" latinLnBrk="0">
      <a:lnSpc>
        <a:spcPct val="118000"/>
      </a:lnSpc>
      <a:defRPr sz="2200">
        <a:latin typeface="Helvetica Neue"/>
        <a:ea typeface="Helvetica Neue"/>
        <a:cs typeface="Helvetica Neue"/>
        <a:sym typeface="Helvetica Neue"/>
      </a:defRPr>
    </a:lvl3pPr>
    <a:lvl4pPr indent="685800" defTabSz="457200" latinLnBrk="0">
      <a:lnSpc>
        <a:spcPct val="118000"/>
      </a:lnSpc>
      <a:defRPr sz="2200">
        <a:latin typeface="Helvetica Neue"/>
        <a:ea typeface="Helvetica Neue"/>
        <a:cs typeface="Helvetica Neue"/>
        <a:sym typeface="Helvetica Neue"/>
      </a:defRPr>
    </a:lvl4pPr>
    <a:lvl5pPr indent="914400" defTabSz="457200" latinLnBrk="0">
      <a:lnSpc>
        <a:spcPct val="118000"/>
      </a:lnSpc>
      <a:defRPr sz="2200">
        <a:latin typeface="Helvetica Neue"/>
        <a:ea typeface="Helvetica Neue"/>
        <a:cs typeface="Helvetica Neue"/>
        <a:sym typeface="Helvetica Neue"/>
      </a:defRPr>
    </a:lvl5pPr>
    <a:lvl6pPr indent="1143000" defTabSz="457200" latinLnBrk="0">
      <a:lnSpc>
        <a:spcPct val="118000"/>
      </a:lnSpc>
      <a:defRPr sz="2200">
        <a:latin typeface="Helvetica Neue"/>
        <a:ea typeface="Helvetica Neue"/>
        <a:cs typeface="Helvetica Neue"/>
        <a:sym typeface="Helvetica Neue"/>
      </a:defRPr>
    </a:lvl6pPr>
    <a:lvl7pPr indent="1371600" defTabSz="457200" latinLnBrk="0">
      <a:lnSpc>
        <a:spcPct val="118000"/>
      </a:lnSpc>
      <a:defRPr sz="2200">
        <a:latin typeface="Helvetica Neue"/>
        <a:ea typeface="Helvetica Neue"/>
        <a:cs typeface="Helvetica Neue"/>
        <a:sym typeface="Helvetica Neue"/>
      </a:defRPr>
    </a:lvl7pPr>
    <a:lvl8pPr indent="1600200" defTabSz="457200" latinLnBrk="0">
      <a:lnSpc>
        <a:spcPct val="118000"/>
      </a:lnSpc>
      <a:defRPr sz="2200">
        <a:latin typeface="Helvetica Neue"/>
        <a:ea typeface="Helvetica Neue"/>
        <a:cs typeface="Helvetica Neue"/>
        <a:sym typeface="Helvetica Neue"/>
      </a:defRPr>
    </a:lvl8pPr>
    <a:lvl9pPr indent="1828800" defTabSz="457200" latinLnBrk="0">
      <a:lnSpc>
        <a:spcPct val="118000"/>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p:txBody>
      </p:sp>
      <p:sp>
        <p:nvSpPr>
          <p:cNvPr id="266" name="Shape 266"/>
          <p:cNvSpPr/>
          <p:nvPr>
            <p:ph type="body" sz="quarter" idx="1"/>
          </p:nvPr>
        </p:nvSpPr>
        <p:spPr>
          <a:prstGeom prst="rect">
            <a:avLst/>
          </a:prstGeom>
        </p:spPr>
        <p:txBody>
          <a:bodyPr/>
          <a:lstStyl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p:txBody>
      </p:sp>
      <p:sp>
        <p:nvSpPr>
          <p:cNvPr id="424" name="Shape 424"/>
          <p:cNvSpPr/>
          <p:nvPr>
            <p:ph type="body" sz="quarter" idx="1"/>
          </p:nvPr>
        </p:nvSpPr>
        <p:spPr>
          <a:prstGeom prst="rect">
            <a:avLst/>
          </a:prstGeom>
        </p:spPr>
        <p:txBody>
          <a:bodyPr/>
          <a:lstStyl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p:txBody>
      </p:sp>
      <p:sp>
        <p:nvSpPr>
          <p:cNvPr id="433" name="Shape 433"/>
          <p:cNvSpPr/>
          <p:nvPr>
            <p:ph type="body" sz="quarter" idx="1"/>
          </p:nvPr>
        </p:nvSpPr>
        <p:spPr>
          <a:prstGeom prst="rect">
            <a:avLst/>
          </a:prstGeom>
        </p:spPr>
        <p:txBody>
          <a:bodyPr/>
          <a:lstStyl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p:txBody>
      </p:sp>
      <p:sp>
        <p:nvSpPr>
          <p:cNvPr id="458" name="Shape 458"/>
          <p:cNvSpPr/>
          <p:nvPr>
            <p:ph type="body" sz="quarter" idx="1"/>
          </p:nvPr>
        </p:nvSpPr>
        <p:spPr>
          <a:prstGeom prst="rect">
            <a:avLst/>
          </a:prstGeom>
        </p:spPr>
        <p:txBody>
          <a:bodyPr/>
          <a:lstStyl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p:txBody>
      </p:sp>
      <p:sp>
        <p:nvSpPr>
          <p:cNvPr id="458" name="Shape 458"/>
          <p:cNvSpPr/>
          <p:nvPr>
            <p:ph type="body" sz="quarter" idx="1"/>
          </p:nvPr>
        </p:nvSpPr>
        <p:spPr>
          <a:prstGeom prst="rect">
            <a:avLst/>
          </a:prstGeom>
        </p:spPr>
        <p:txBody>
          <a:bodyPr/>
          <a:lstStyl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p:txBody>
      </p:sp>
      <p:sp>
        <p:nvSpPr>
          <p:cNvPr id="433" name="Shape 433"/>
          <p:cNvSpPr/>
          <p:nvPr>
            <p:ph type="body" sz="quarter" idx="1"/>
          </p:nvPr>
        </p:nvSpPr>
        <p:spPr>
          <a:prstGeom prst="rect">
            <a:avLst/>
          </a:prstGeom>
        </p:spPr>
        <p:txBody>
          <a:bodyPr/>
          <a:lstStyl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p:txBody>
      </p:sp>
      <p:sp>
        <p:nvSpPr>
          <p:cNvPr id="334" name="Shape 334"/>
          <p:cNvSpPr/>
          <p:nvPr>
            <p:ph type="body" sz="quarter" idx="1"/>
          </p:nvPr>
        </p:nvSpPr>
        <p:spPr>
          <a:prstGeom prst="rect">
            <a:avLst/>
          </a:prstGeom>
        </p:spPr>
        <p:txBody>
          <a:bodyPr/>
          <a:lstStyle>
            <a:lvl1pPr defTabSz="914400">
              <a:lnSpc>
                <a:spcPct val="100000"/>
              </a:lnSpc>
              <a:defRPr sz="1200">
                <a:latin typeface="Arial" panose="020B0604020202020204"/>
                <a:ea typeface="Arial" panose="020B0604020202020204"/>
                <a:cs typeface="Arial" panose="020B0604020202020204"/>
                <a:sym typeface="Arial" panose="020B0604020202020204"/>
              </a:defRPr>
            </a:lvl1pPr>
          </a:lstStyl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p:txBody>
      </p:sp>
      <p:sp>
        <p:nvSpPr>
          <p:cNvPr id="486" name="Shape 486"/>
          <p:cNvSpPr/>
          <p:nvPr>
            <p:ph type="body" sz="quarter" idx="1"/>
          </p:nvPr>
        </p:nvSpPr>
        <p:spPr>
          <a:prstGeom prst="rect">
            <a:avLst/>
          </a:prstGeom>
        </p:spPr>
        <p:txBody>
          <a:bodyPr/>
          <a:lstStyl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p:txBody>
      </p:sp>
      <p:sp>
        <p:nvSpPr>
          <p:cNvPr id="486" name="Shape 486"/>
          <p:cNvSpPr/>
          <p:nvPr>
            <p:ph type="body" sz="quarter" idx="1"/>
          </p:nvPr>
        </p:nvSpPr>
        <p:spPr>
          <a:prstGeom prst="rect">
            <a:avLst/>
          </a:prstGeom>
        </p:spPr>
        <p:txBody>
          <a:bodyPr/>
          <a:lstStyl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p:txBody>
      </p:sp>
      <p:sp>
        <p:nvSpPr>
          <p:cNvPr id="486" name="Shape 486"/>
          <p:cNvSpPr/>
          <p:nvPr>
            <p:ph type="body" sz="quarter" idx="1"/>
          </p:nvPr>
        </p:nvSpPr>
        <p:spPr>
          <a:prstGeom prst="rect">
            <a:avLst/>
          </a:prstGeom>
        </p:spPr>
        <p:txBody>
          <a:bodyPr/>
          <a:lstStyl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p:txBody>
      </p:sp>
      <p:sp>
        <p:nvSpPr>
          <p:cNvPr id="486" name="Shape 486"/>
          <p:cNvSpPr/>
          <p:nvPr>
            <p:ph type="body" sz="quarter" idx="1"/>
          </p:nvPr>
        </p:nvSpPr>
        <p:spPr>
          <a:prstGeom prst="rect">
            <a:avLst/>
          </a:prstGeom>
        </p:spPr>
        <p:txBody>
          <a:bodyPr/>
          <a:lstStyl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p:txBody>
      </p:sp>
      <p:sp>
        <p:nvSpPr>
          <p:cNvPr id="334" name="Shape 334"/>
          <p:cNvSpPr/>
          <p:nvPr>
            <p:ph type="body" sz="quarter" idx="1"/>
          </p:nvPr>
        </p:nvSpPr>
        <p:spPr>
          <a:prstGeom prst="rect">
            <a:avLst/>
          </a:prstGeom>
        </p:spPr>
        <p:txBody>
          <a:bodyPr/>
          <a:lstStyle>
            <a:lvl1pPr defTabSz="914400">
              <a:lnSpc>
                <a:spcPct val="100000"/>
              </a:lnSpc>
              <a:defRPr sz="1200">
                <a:latin typeface="Arial" panose="020B0604020202020204"/>
                <a:ea typeface="Arial" panose="020B0604020202020204"/>
                <a:cs typeface="Arial" panose="020B0604020202020204"/>
                <a:sym typeface="Arial" panose="020B0604020202020204"/>
              </a:defRPr>
            </a:lvl1pPr>
          </a:lstStyl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p:txBody>
      </p:sp>
      <p:sp>
        <p:nvSpPr>
          <p:cNvPr id="334" name="Shape 334"/>
          <p:cNvSpPr/>
          <p:nvPr>
            <p:ph type="body" sz="quarter" idx="1"/>
          </p:nvPr>
        </p:nvSpPr>
        <p:spPr>
          <a:prstGeom prst="rect">
            <a:avLst/>
          </a:prstGeom>
        </p:spPr>
        <p:txBody>
          <a:bodyPr/>
          <a:lstStyle>
            <a:lvl1pPr defTabSz="914400">
              <a:lnSpc>
                <a:spcPct val="100000"/>
              </a:lnSpc>
              <a:defRPr sz="1200">
                <a:latin typeface="Arial" panose="020B0604020202020204"/>
                <a:ea typeface="Arial" panose="020B0604020202020204"/>
                <a:cs typeface="Arial" panose="020B0604020202020204"/>
                <a:sym typeface="Arial" panose="020B0604020202020204"/>
              </a:defRPr>
            </a:lvl1pPr>
          </a:lstStyl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p:txBody>
      </p:sp>
      <p:sp>
        <p:nvSpPr>
          <p:cNvPr id="486" name="Shape 486"/>
          <p:cNvSpPr/>
          <p:nvPr>
            <p:ph type="body" sz="quarter" idx="1"/>
          </p:nvPr>
        </p:nvSpPr>
        <p:spPr>
          <a:prstGeom prst="rect">
            <a:avLst/>
          </a:prstGeom>
        </p:spPr>
        <p:txBody>
          <a:bodyPr/>
          <a:lstStyl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p:nvPr>
            <p:ph type="sldImg"/>
          </p:nvPr>
        </p:nvSpPr>
        <p:spPr>
          <a:prstGeom prst="rect">
            <a:avLst/>
          </a:prstGeom>
        </p:spPr>
        <p:txBody>
          <a:bodyPr/>
          <a:lstStyle/>
          <a:p/>
        </p:txBody>
      </p:sp>
      <p:sp>
        <p:nvSpPr>
          <p:cNvPr id="511" name="Shape 511"/>
          <p:cNvSpPr/>
          <p:nvPr>
            <p:ph type="body" sz="quarter" idx="1"/>
          </p:nvPr>
        </p:nvSpPr>
        <p:spPr>
          <a:prstGeom prst="rect">
            <a:avLst/>
          </a:prstGeom>
        </p:spPr>
        <p:txBody>
          <a:bodyPr/>
          <a:lstStyle>
            <a:lvl1pPr defTabSz="914400">
              <a:lnSpc>
                <a:spcPct val="100000"/>
              </a:lnSpc>
              <a:defRPr sz="1200">
                <a:latin typeface="Arial" panose="020B0604020202020204"/>
                <a:ea typeface="Arial" panose="020B0604020202020204"/>
                <a:cs typeface="Arial" panose="020B0604020202020204"/>
                <a:sym typeface="Arial" panose="020B0604020202020204"/>
              </a:defRPr>
            </a:lvl1pPr>
          </a:lstStyle>
          <a:p>
            <a:r>
              <a:t>以上就是我的汇报，敬请批评指正！</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p:txBody>
      </p:sp>
      <p:sp>
        <p:nvSpPr>
          <p:cNvPr id="334" name="Shape 334"/>
          <p:cNvSpPr/>
          <p:nvPr>
            <p:ph type="body" sz="quarter" idx="1"/>
          </p:nvPr>
        </p:nvSpPr>
        <p:spPr>
          <a:prstGeom prst="rect">
            <a:avLst/>
          </a:prstGeom>
        </p:spPr>
        <p:txBody>
          <a:bodyPr/>
          <a:lstStyle>
            <a:lvl1pPr defTabSz="914400">
              <a:lnSpc>
                <a:spcPct val="100000"/>
              </a:lnSpc>
              <a:defRPr sz="1200">
                <a:latin typeface="Arial" panose="020B0604020202020204"/>
                <a:ea typeface="Arial" panose="020B0604020202020204"/>
                <a:cs typeface="Arial" panose="020B0604020202020204"/>
                <a:sym typeface="Arial" panose="020B0604020202020204"/>
              </a:defRPr>
            </a:lvl1pPr>
          </a:lstStyl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p:txBody>
      </p:sp>
      <p:sp>
        <p:nvSpPr>
          <p:cNvPr id="424" name="Shape 424"/>
          <p:cNvSpPr/>
          <p:nvPr>
            <p:ph type="body" sz="quarter" idx="1"/>
          </p:nvPr>
        </p:nvSpPr>
        <p:spPr>
          <a:prstGeom prst="rect">
            <a:avLst/>
          </a:prstGeom>
        </p:spPr>
        <p:txBody>
          <a:bodyPr/>
          <a:lstStyl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p:txBody>
      </p:sp>
      <p:sp>
        <p:nvSpPr>
          <p:cNvPr id="424" name="Shape 424"/>
          <p:cNvSpPr/>
          <p:nvPr>
            <p:ph type="body" sz="quarter" idx="1"/>
          </p:nvPr>
        </p:nvSpPr>
        <p:spPr>
          <a:prstGeom prst="rect">
            <a:avLst/>
          </a:prstGeom>
        </p:spPr>
        <p:txBody>
          <a:bodyPr/>
          <a:lstStyl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p:txBody>
      </p:sp>
      <p:sp>
        <p:nvSpPr>
          <p:cNvPr id="424" name="Shape 424"/>
          <p:cNvSpPr/>
          <p:nvPr>
            <p:ph type="body" sz="quarter" idx="1"/>
          </p:nvPr>
        </p:nvSpPr>
        <p:spPr>
          <a:prstGeom prst="rect">
            <a:avLst/>
          </a:prstGeom>
        </p:spPr>
        <p:txBody>
          <a:bodyPr/>
          <a:lstStyl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p:txBody>
      </p:sp>
      <p:sp>
        <p:nvSpPr>
          <p:cNvPr id="334" name="Shape 334"/>
          <p:cNvSpPr/>
          <p:nvPr>
            <p:ph type="body" sz="quarter" idx="1"/>
          </p:nvPr>
        </p:nvSpPr>
        <p:spPr>
          <a:prstGeom prst="rect">
            <a:avLst/>
          </a:prstGeom>
        </p:spPr>
        <p:txBody>
          <a:bodyPr/>
          <a:lstStyle>
            <a:lvl1pPr defTabSz="914400">
              <a:lnSpc>
                <a:spcPct val="100000"/>
              </a:lnSpc>
              <a:defRPr sz="1200">
                <a:latin typeface="Arial" panose="020B0604020202020204"/>
                <a:ea typeface="Arial" panose="020B0604020202020204"/>
                <a:cs typeface="Arial" panose="020B0604020202020204"/>
                <a:sym typeface="Arial" panose="020B0604020202020204"/>
              </a:defRPr>
            </a:lvl1pPr>
          </a:lstStyl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p:txBody>
      </p:sp>
      <p:sp>
        <p:nvSpPr>
          <p:cNvPr id="424" name="Shape 424"/>
          <p:cNvSpPr/>
          <p:nvPr>
            <p:ph type="body" sz="quarter" idx="1"/>
          </p:nvPr>
        </p:nvSpPr>
        <p:spPr>
          <a:prstGeom prst="rect">
            <a:avLst/>
          </a:prstGeom>
        </p:spPr>
        <p:txBody>
          <a:bodyPr/>
          <a:lstStyl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p:txBody>
      </p:sp>
      <p:sp>
        <p:nvSpPr>
          <p:cNvPr id="334" name="Shape 334"/>
          <p:cNvSpPr/>
          <p:nvPr>
            <p:ph type="body" sz="quarter" idx="1"/>
          </p:nvPr>
        </p:nvSpPr>
        <p:spPr>
          <a:prstGeom prst="rect">
            <a:avLst/>
          </a:prstGeom>
        </p:spPr>
        <p:txBody>
          <a:bodyPr/>
          <a:lstStyle>
            <a:lvl1pPr defTabSz="914400">
              <a:lnSpc>
                <a:spcPct val="100000"/>
              </a:lnSpc>
              <a:defRPr sz="1200">
                <a:latin typeface="Arial" panose="020B0604020202020204"/>
                <a:ea typeface="Arial" panose="020B0604020202020204"/>
                <a:cs typeface="Arial" panose="020B0604020202020204"/>
                <a:sym typeface="Arial" panose="020B0604020202020204"/>
              </a:defRPr>
            </a:lvl1pPr>
          </a:lstStyl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p:nvPr>
            <p:ph type="title" hasCustomPrompt="1"/>
          </p:nvPr>
        </p:nvSpPr>
        <p:spPr>
          <a:xfrm>
            <a:off x="4833937" y="2303859"/>
            <a:ext cx="14716126" cy="4643438"/>
          </a:xfrm>
          <a:prstGeom prst="rect">
            <a:avLst/>
          </a:prstGeom>
        </p:spPr>
        <p:txBody>
          <a:bodyPr anchor="b"/>
          <a:lstStyle/>
          <a:p>
            <a:r>
              <a:t>标题文本</a:t>
            </a:r>
          </a:p>
        </p:txBody>
      </p:sp>
      <p:sp>
        <p:nvSpPr>
          <p:cNvPr id="12" name="正文级别 1…"/>
          <p:cNvSpPr/>
          <p:nvPr>
            <p:ph type="body" sz="quarter" idx="1" hasCustomPrompt="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p:nvPr>
            <p:ph type="body" sz="quarter" idx="13" hasCustomPrompt="1"/>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–Johnny Appleseed</a:t>
            </a:r>
          </a:p>
        </p:txBody>
      </p:sp>
      <p:sp>
        <p:nvSpPr>
          <p:cNvPr id="94" name="“在此键入引文。”"/>
          <p:cNvSpPr/>
          <p:nvPr>
            <p:ph type="body" sz="quarter" idx="14" hasCustomPrompt="1"/>
          </p:nvPr>
        </p:nvSpPr>
        <p:spPr>
          <a:xfrm>
            <a:off x="4833937" y="5947965"/>
            <a:ext cx="14716126" cy="1069976"/>
          </a:xfrm>
          <a:prstGeom prst="rect">
            <a:avLst/>
          </a:prstGeom>
        </p:spPr>
        <p:txBody>
          <a:bodyPr>
            <a:spAutoFit/>
          </a:bodyPr>
          <a:lstStyle>
            <a:lvl1pPr marL="0" indent="0" algn="ctr">
              <a:spcBef>
                <a:spcPts val="0"/>
              </a:spcBef>
              <a:buSzTx/>
              <a:buNone/>
              <a:defRPr sz="5200"/>
            </a:lvl1pPr>
          </a:lstStyle>
          <a:p>
            <a:r>
              <a:t>“在此键入引文。”</a:t>
            </a:r>
          </a:p>
        </p:txBody>
      </p:sp>
      <p:sp>
        <p:nvSpPr>
          <p:cNvPr id="95"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p:nvPr>
            <p:ph type="pic" idx="13"/>
          </p:nvPr>
        </p:nvSpPr>
        <p:spPr>
          <a:xfrm>
            <a:off x="3048000" y="0"/>
            <a:ext cx="18288000" cy="13716000"/>
          </a:xfrm>
          <a:prstGeom prst="rect">
            <a:avLst/>
          </a:prstGeom>
        </p:spPr>
        <p:txBody>
          <a:bodyPr lIns="91439" tIns="45719" rIns="91439" bIns="45719" anchor="t">
            <a:noAutofit/>
          </a:bodyPr>
          <a:lstStyle/>
          <a:p/>
        </p:txBody>
      </p:sp>
      <p:sp>
        <p:nvSpPr>
          <p:cNvPr id="103"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矩形"/>
          <p:cNvSpPr/>
          <p:nvPr/>
        </p:nvSpPr>
        <p:spPr>
          <a:xfrm>
            <a:off x="-42287" y="-58629"/>
            <a:ext cx="24468574" cy="1406986"/>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111" name="矩形"/>
          <p:cNvSpPr/>
          <p:nvPr/>
        </p:nvSpPr>
        <p:spPr>
          <a:xfrm>
            <a:off x="-42288" y="13099896"/>
            <a:ext cx="24468574" cy="646578"/>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pic>
        <p:nvPicPr>
          <p:cNvPr id="112"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13"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14"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15" name="矩形"/>
          <p:cNvSpPr/>
          <p:nvPr/>
        </p:nvSpPr>
        <p:spPr>
          <a:xfrm>
            <a:off x="-42288" y="1400481"/>
            <a:ext cx="24468574" cy="69456"/>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116" name="毕业论文中期答辩"/>
          <p:cNvSpPr/>
          <p:nvPr/>
        </p:nvSpPr>
        <p:spPr>
          <a:xfrm>
            <a:off x="11098212" y="13173947"/>
            <a:ext cx="2187576"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毕业论文中期答辩</a:t>
            </a:r>
          </a:p>
        </p:txBody>
      </p:sp>
      <p:sp>
        <p:nvSpPr>
          <p:cNvPr id="117" name="2017年1月5日"/>
          <p:cNvSpPr/>
          <p:nvPr/>
        </p:nvSpPr>
        <p:spPr>
          <a:xfrm>
            <a:off x="1194924" y="13173947"/>
            <a:ext cx="1780779"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2017年1月5日</a:t>
            </a:r>
          </a:p>
        </p:txBody>
      </p:sp>
      <p:sp>
        <p:nvSpPr>
          <p:cNvPr id="118" name="第           页"/>
          <p:cNvSpPr/>
          <p:nvPr/>
        </p:nvSpPr>
        <p:spPr>
          <a:xfrm>
            <a:off x="21759848" y="13173947"/>
            <a:ext cx="1438475"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第           页</a:t>
            </a:r>
          </a:p>
        </p:txBody>
      </p:sp>
      <p:sp>
        <p:nvSpPr>
          <p:cNvPr id="119"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26" name="标题文本"/>
          <p:cNvSpPr/>
          <p:nvPr>
            <p:ph type="title" hasCustomPrompt="1"/>
          </p:nvPr>
        </p:nvSpPr>
        <p:spPr>
          <a:xfrm>
            <a:off x="1828799" y="4262965"/>
            <a:ext cx="20726401" cy="2937937"/>
          </a:xfrm>
          <a:prstGeom prst="rect">
            <a:avLst/>
          </a:prstGeom>
        </p:spPr>
        <p:txBody>
          <a:bodyPr lIns="121917" tIns="121917" rIns="121917" bIns="121917"/>
          <a:lstStyle>
            <a:lvl1pPr marL="2438400" indent="-2438400" defTabSz="2438400">
              <a:defRPr sz="11600">
                <a:latin typeface="Calibri" panose="020F0502020204030204"/>
                <a:ea typeface="Calibri" panose="020F0502020204030204"/>
                <a:cs typeface="Calibri" panose="020F0502020204030204"/>
                <a:sym typeface="Calibri" panose="020F0502020204030204"/>
              </a:defRPr>
            </a:lvl1pPr>
          </a:lstStyle>
          <a:p>
            <a:r>
              <a:t>标题文本</a:t>
            </a:r>
          </a:p>
        </p:txBody>
      </p:sp>
      <p:sp>
        <p:nvSpPr>
          <p:cNvPr id="127" name="正文级别 1…"/>
          <p:cNvSpPr/>
          <p:nvPr>
            <p:ph type="body" sz="quarter" idx="1" hasCustomPrompt="1"/>
          </p:nvPr>
        </p:nvSpPr>
        <p:spPr>
          <a:xfrm>
            <a:off x="3657599" y="7772400"/>
            <a:ext cx="17068801" cy="3505200"/>
          </a:xfrm>
          <a:prstGeom prst="rect">
            <a:avLst/>
          </a:prstGeom>
        </p:spPr>
        <p:txBody>
          <a:bodyPr lIns="121917" tIns="121917" rIns="121917" bIns="121917" anchor="t"/>
          <a:lstStyle>
            <a:lvl1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1pPr>
            <a:lvl2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2pPr>
            <a:lvl3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3pPr>
            <a:lvl4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4pPr>
            <a:lvl5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128" name="幻灯片编号"/>
          <p:cNvSpPr/>
          <p:nvPr>
            <p:ph type="sldNum" sz="quarter" idx="2"/>
          </p:nvPr>
        </p:nvSpPr>
        <p:spPr>
          <a:xfrm>
            <a:off x="22456227" y="12728664"/>
            <a:ext cx="708577" cy="700440"/>
          </a:xfrm>
          <a:prstGeom prst="rect">
            <a:avLst/>
          </a:prstGeom>
        </p:spPr>
        <p:txBody>
          <a:bodyPr lIns="121917" tIns="121917" rIns="121917" bIns="121917"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空白">
    <p:spTree>
      <p:nvGrpSpPr>
        <p:cNvPr id="1" name=""/>
        <p:cNvGrpSpPr/>
        <p:nvPr/>
      </p:nvGrpSpPr>
      <p:grpSpPr>
        <a:xfrm>
          <a:off x="0" y="0"/>
          <a:ext cx="0" cy="0"/>
          <a:chOff x="0" y="0"/>
          <a:chExt cx="0" cy="0"/>
        </a:xfrm>
      </p:grpSpPr>
      <p:sp>
        <p:nvSpPr>
          <p:cNvPr id="135" name="幻灯片编号"/>
          <p:cNvSpPr/>
          <p:nvPr>
            <p:ph type="sldNum" sz="quarter" idx="2"/>
          </p:nvPr>
        </p:nvSpPr>
        <p:spPr>
          <a:xfrm>
            <a:off x="22456227" y="12728664"/>
            <a:ext cx="708577" cy="700440"/>
          </a:xfrm>
          <a:prstGeom prst="rect">
            <a:avLst/>
          </a:prstGeom>
        </p:spPr>
        <p:txBody>
          <a:bodyPr lIns="121917" tIns="121917" rIns="121917" bIns="121917"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标题幻灯片">
    <p:bg>
      <p:bgPr>
        <a:noFill/>
        <a:effectLst/>
      </p:bgPr>
    </p:bg>
    <p:spTree>
      <p:nvGrpSpPr>
        <p:cNvPr id="1" name=""/>
        <p:cNvGrpSpPr/>
        <p:nvPr/>
      </p:nvGrpSpPr>
      <p:grpSpPr>
        <a:xfrm>
          <a:off x="0" y="0"/>
          <a:ext cx="0" cy="0"/>
          <a:chOff x="0" y="0"/>
          <a:chExt cx="0" cy="0"/>
        </a:xfrm>
      </p:grpSpPr>
      <p:grpSp>
        <p:nvGrpSpPr>
          <p:cNvPr id="144" name="成组"/>
          <p:cNvGrpSpPr/>
          <p:nvPr/>
        </p:nvGrpSpPr>
        <p:grpSpPr>
          <a:xfrm>
            <a:off x="-107951" y="-136955"/>
            <a:ext cx="24599579" cy="13898884"/>
            <a:chOff x="0" y="0"/>
            <a:chExt cx="24599577" cy="13898882"/>
          </a:xfrm>
        </p:grpSpPr>
        <p:pic>
          <p:nvPicPr>
            <p:cNvPr id="142" name="pasted-image.pdf" descr="pasted-image.pdf"/>
            <p:cNvPicPr>
              <a:picLocks noChangeAspect="1"/>
            </p:cNvPicPr>
            <p:nvPr/>
          </p:nvPicPr>
          <p:blipFill>
            <a:blip r:embed="rId2"/>
            <a:srcRect t="15045" b="9907"/>
            <a:stretch>
              <a:fillRect/>
            </a:stretch>
          </p:blipFill>
          <p:spPr>
            <a:xfrm>
              <a:off x="0" y="0"/>
              <a:ext cx="24599578" cy="13872592"/>
            </a:xfrm>
            <a:prstGeom prst="rect">
              <a:avLst/>
            </a:prstGeom>
            <a:ln w="12700" cap="flat">
              <a:noFill/>
              <a:miter lim="400000"/>
              <a:headEnd/>
              <a:tailEnd/>
            </a:ln>
            <a:effectLst/>
          </p:spPr>
        </p:pic>
        <p:sp>
          <p:nvSpPr>
            <p:cNvPr id="143" name="矩形"/>
            <p:cNvSpPr/>
            <p:nvPr/>
          </p:nvSpPr>
          <p:spPr>
            <a:xfrm>
              <a:off x="120650" y="91026"/>
              <a:ext cx="24358600" cy="13807857"/>
            </a:xfrm>
            <a:prstGeom prst="rect">
              <a:avLst/>
            </a:prstGeom>
            <a:solidFill>
              <a:srgbClr val="000000">
                <a:alpha val="61209"/>
              </a:srgbClr>
            </a:solidFill>
            <a:ln w="25400" cap="flat">
              <a:solidFill>
                <a:srgbClr val="000000">
                  <a:alpha val="87442"/>
                </a:srgbClr>
              </a:solidFill>
              <a:prstDash val="solid"/>
              <a:round/>
            </a:ln>
            <a:effectLst/>
          </p:spPr>
          <p:txBody>
            <a:bodyPr wrap="square" lIns="121919" tIns="121919" rIns="121919" bIns="121919" numCol="1" anchor="t">
              <a:noAutofit/>
            </a:bodyPr>
            <a:lstStyle/>
            <a:p>
              <a:pPr algn="l" defTabSz="2438400">
                <a:defRPr sz="4800">
                  <a:latin typeface="Arial" panose="020B0604020202020204"/>
                  <a:ea typeface="Arial" panose="020B0604020202020204"/>
                  <a:cs typeface="Arial" panose="020B0604020202020204"/>
                  <a:sym typeface="Arial" panose="020B0604020202020204"/>
                </a:defRPr>
              </a:pPr>
            </a:p>
          </p:txBody>
        </p:sp>
      </p:grpSp>
      <p:sp>
        <p:nvSpPr>
          <p:cNvPr id="145" name="标题文本"/>
          <p:cNvSpPr/>
          <p:nvPr>
            <p:ph type="title" hasCustomPrompt="1"/>
          </p:nvPr>
        </p:nvSpPr>
        <p:spPr>
          <a:xfrm>
            <a:off x="1828799" y="4262967"/>
            <a:ext cx="20726401" cy="2937935"/>
          </a:xfrm>
          <a:prstGeom prst="rect">
            <a:avLst/>
          </a:prstGeom>
        </p:spPr>
        <p:txBody>
          <a:bodyPr lIns="121919" tIns="121919" rIns="121919" bIns="121919"/>
          <a:lstStyle>
            <a:lvl1pPr marL="2438400" indent="-2438400" defTabSz="2438400">
              <a:defRPr sz="11600">
                <a:latin typeface="Calibri" panose="020F0502020204030204"/>
                <a:ea typeface="Calibri" panose="020F0502020204030204"/>
                <a:cs typeface="Calibri" panose="020F0502020204030204"/>
                <a:sym typeface="Calibri" panose="020F0502020204030204"/>
              </a:defRPr>
            </a:lvl1pPr>
          </a:lstStyle>
          <a:p>
            <a:r>
              <a:t>标题文本</a:t>
            </a:r>
          </a:p>
        </p:txBody>
      </p:sp>
      <p:sp>
        <p:nvSpPr>
          <p:cNvPr id="146" name="正文级别 1…"/>
          <p:cNvSpPr/>
          <p:nvPr>
            <p:ph type="body" sz="quarter" idx="1" hasCustomPrompt="1"/>
          </p:nvPr>
        </p:nvSpPr>
        <p:spPr>
          <a:xfrm>
            <a:off x="3657599" y="7772400"/>
            <a:ext cx="17068801" cy="3505200"/>
          </a:xfrm>
          <a:prstGeom prst="rect">
            <a:avLst/>
          </a:prstGeom>
        </p:spPr>
        <p:txBody>
          <a:bodyPr lIns="121919" tIns="121919" rIns="121919" bIns="121919" anchor="t"/>
          <a:lstStyle>
            <a:lvl1pPr marL="0" indent="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1pPr>
            <a:lvl2pPr marL="0" indent="4572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2pPr>
            <a:lvl3pPr marL="0" indent="9144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3pPr>
            <a:lvl4pPr marL="0" indent="13716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4pPr>
            <a:lvl5pPr marL="0" indent="18288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147" name="幻灯片编号"/>
          <p:cNvSpPr/>
          <p:nvPr>
            <p:ph type="sldNum" sz="quarter" idx="2"/>
          </p:nvPr>
        </p:nvSpPr>
        <p:spPr>
          <a:xfrm>
            <a:off x="22456219" y="12728661"/>
            <a:ext cx="708581" cy="700446"/>
          </a:xfrm>
          <a:prstGeom prst="rect">
            <a:avLst/>
          </a:prstGeom>
        </p:spPr>
        <p:txBody>
          <a:bodyPr lIns="121919" tIns="121919" rIns="121919" bIns="121919"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54" name="矩形"/>
          <p:cNvSpPr/>
          <p:nvPr/>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155" name="矩形"/>
          <p:cNvSpPr/>
          <p:nvPr/>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pic>
        <p:nvPicPr>
          <p:cNvPr id="156"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57"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58"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59" name="矩形"/>
          <p:cNvSpPr/>
          <p:nvPr/>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163"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空白 拷贝">
    <p:spTree>
      <p:nvGrpSpPr>
        <p:cNvPr id="1" name=""/>
        <p:cNvGrpSpPr/>
        <p:nvPr/>
      </p:nvGrpSpPr>
      <p:grpSpPr>
        <a:xfrm>
          <a:off x="0" y="0"/>
          <a:ext cx="0" cy="0"/>
          <a:chOff x="0" y="0"/>
          <a:chExt cx="0" cy="0"/>
        </a:xfrm>
      </p:grpSpPr>
      <p:sp>
        <p:nvSpPr>
          <p:cNvPr id="170" name="矩形"/>
          <p:cNvSpPr/>
          <p:nvPr/>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171" name="矩形"/>
          <p:cNvSpPr/>
          <p:nvPr/>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pic>
        <p:nvPicPr>
          <p:cNvPr id="172"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73"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74"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75" name="矩形"/>
          <p:cNvSpPr/>
          <p:nvPr/>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179"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
        <p:nvSpPr>
          <p:cNvPr id="180" name="矩形"/>
          <p:cNvSpPr/>
          <p:nvPr/>
        </p:nvSpPr>
        <p:spPr>
          <a:xfrm>
            <a:off x="-191171" y="1439113"/>
            <a:ext cx="7229977" cy="11644079"/>
          </a:xfrm>
          <a:prstGeom prst="rect">
            <a:avLst/>
          </a:prstGeom>
          <a:solidFill>
            <a:srgbClr val="3095C2">
              <a:alpha val="10000"/>
            </a:srgbClr>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空白 拷贝 1">
    <p:spTree>
      <p:nvGrpSpPr>
        <p:cNvPr id="1" name=""/>
        <p:cNvGrpSpPr/>
        <p:nvPr/>
      </p:nvGrpSpPr>
      <p:grpSpPr>
        <a:xfrm>
          <a:off x="0" y="0"/>
          <a:ext cx="0" cy="0"/>
          <a:chOff x="0" y="0"/>
          <a:chExt cx="0" cy="0"/>
        </a:xfrm>
      </p:grpSpPr>
      <p:sp>
        <p:nvSpPr>
          <p:cNvPr id="187" name="矩形"/>
          <p:cNvSpPr/>
          <p:nvPr userDrawn="1"/>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188" name="矩形"/>
          <p:cNvSpPr/>
          <p:nvPr userDrawn="1"/>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pic>
        <p:nvPicPr>
          <p:cNvPr id="189" name="pasted-image.pdf" descr="pasted-image.pdf"/>
          <p:cNvPicPr>
            <a:picLocks noChangeAspect="1"/>
          </p:cNvPicPr>
          <p:nvPr userDrawn="1"/>
        </p:nvPicPr>
        <p:blipFill>
          <a:blip r:embed="rId2"/>
          <a:stretch>
            <a:fillRect/>
          </a:stretch>
        </p:blipFill>
        <p:spPr>
          <a:xfrm>
            <a:off x="18978826" y="428472"/>
            <a:ext cx="4709794" cy="2003551"/>
          </a:xfrm>
          <a:prstGeom prst="rect">
            <a:avLst/>
          </a:prstGeom>
          <a:ln w="12700">
            <a:miter lim="400000"/>
            <a:headEnd/>
            <a:tailEnd/>
          </a:ln>
        </p:spPr>
      </p:pic>
      <p:pic>
        <p:nvPicPr>
          <p:cNvPr id="190" name="pasted-image.pdf" descr="pasted-image.pdf"/>
          <p:cNvPicPr>
            <a:picLocks noChangeAspect="1"/>
          </p:cNvPicPr>
          <p:nvPr userDrawn="1"/>
        </p:nvPicPr>
        <p:blipFill>
          <a:blip r:embed="rId3"/>
          <a:srcRect l="31009"/>
          <a:stretch>
            <a:fillRect/>
          </a:stretch>
        </p:blipFill>
        <p:spPr>
          <a:xfrm>
            <a:off x="2618763" y="278746"/>
            <a:ext cx="2996386" cy="889001"/>
          </a:xfrm>
          <a:prstGeom prst="rect">
            <a:avLst/>
          </a:prstGeom>
          <a:ln w="12700">
            <a:miter lim="400000"/>
            <a:headEnd/>
            <a:tailEnd/>
          </a:ln>
        </p:spPr>
      </p:pic>
      <p:pic>
        <p:nvPicPr>
          <p:cNvPr id="191" name="pasted-image.pdf" descr="pasted-image.pdf"/>
          <p:cNvPicPr>
            <a:picLocks noChangeAspect="1"/>
          </p:cNvPicPr>
          <p:nvPr userDrawn="1"/>
        </p:nvPicPr>
        <p:blipFill>
          <a:blip r:embed="rId4"/>
          <a:srcRect b="79808"/>
          <a:stretch>
            <a:fillRect/>
          </a:stretch>
        </p:blipFill>
        <p:spPr>
          <a:xfrm>
            <a:off x="1282854" y="309572"/>
            <a:ext cx="1211139" cy="889001"/>
          </a:xfrm>
          <a:prstGeom prst="rect">
            <a:avLst/>
          </a:prstGeom>
          <a:ln w="12700">
            <a:miter lim="400000"/>
            <a:headEnd/>
            <a:tailEnd/>
          </a:ln>
        </p:spPr>
      </p:pic>
      <p:sp>
        <p:nvSpPr>
          <p:cNvPr id="192" name="矩形"/>
          <p:cNvSpPr/>
          <p:nvPr userDrawn="1"/>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197" name="矩形"/>
          <p:cNvSpPr/>
          <p:nvPr userDrawn="1"/>
        </p:nvSpPr>
        <p:spPr>
          <a:xfrm>
            <a:off x="17201849" y="1439113"/>
            <a:ext cx="7229976" cy="11644079"/>
          </a:xfrm>
          <a:prstGeom prst="rect">
            <a:avLst/>
          </a:prstGeom>
          <a:solidFill>
            <a:srgbClr val="3095C2">
              <a:alpha val="10000"/>
            </a:srgbClr>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2"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p:nvPr>
            <p:ph type="title" hasCustomPrompt="1"/>
          </p:nvPr>
        </p:nvSpPr>
        <p:spPr>
          <a:xfrm>
            <a:off x="4833937" y="2303859"/>
            <a:ext cx="14716126" cy="4643438"/>
          </a:xfrm>
          <a:prstGeom prst="rect">
            <a:avLst/>
          </a:prstGeom>
        </p:spPr>
        <p:txBody>
          <a:bodyPr anchor="b"/>
          <a:lstStyle/>
          <a:p>
            <a:r>
              <a:t>标题文本</a:t>
            </a:r>
          </a:p>
        </p:txBody>
      </p:sp>
      <p:sp>
        <p:nvSpPr>
          <p:cNvPr id="12" name="正文级别 1…"/>
          <p:cNvSpPr/>
          <p:nvPr>
            <p:ph type="body" sz="quarter" idx="1" hasCustomPrompt="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p:nvPr>
            <p:ph type="pic" sz="half" idx="13"/>
          </p:nvPr>
        </p:nvSpPr>
        <p:spPr>
          <a:xfrm>
            <a:off x="5307210" y="892968"/>
            <a:ext cx="13751720" cy="8322470"/>
          </a:xfrm>
          <a:prstGeom prst="rect">
            <a:avLst/>
          </a:prstGeom>
        </p:spPr>
        <p:txBody>
          <a:bodyPr lIns="91439" tIns="45719" rIns="91439" bIns="45719" anchor="t">
            <a:noAutofit/>
          </a:bodyPr>
          <a:lstStyle/>
          <a:p/>
        </p:txBody>
      </p:sp>
      <p:sp>
        <p:nvSpPr>
          <p:cNvPr id="21" name="标题文本"/>
          <p:cNvSpPr/>
          <p:nvPr>
            <p:ph type="title" hasCustomPrompt="1"/>
          </p:nvPr>
        </p:nvSpPr>
        <p:spPr>
          <a:xfrm>
            <a:off x="4833937" y="9447609"/>
            <a:ext cx="14716126" cy="2000251"/>
          </a:xfrm>
          <a:prstGeom prst="rect">
            <a:avLst/>
          </a:prstGeom>
        </p:spPr>
        <p:txBody>
          <a:bodyPr anchor="b"/>
          <a:lstStyle/>
          <a:p>
            <a:r>
              <a:t>标题文本</a:t>
            </a:r>
          </a:p>
        </p:txBody>
      </p:sp>
      <p:sp>
        <p:nvSpPr>
          <p:cNvPr id="22" name="正文级别 1…"/>
          <p:cNvSpPr/>
          <p:nvPr>
            <p:ph type="body" sz="quarter" idx="1" hasCustomPrompt="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p:nvPr>
            <p:ph type="sldNum" sz="quarter" idx="2"/>
          </p:nvPr>
        </p:nvSpPr>
        <p:spPr>
          <a:xfrm>
            <a:off x="11935814" y="13001625"/>
            <a:ext cx="494513" cy="51117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p:nvPr>
            <p:ph type="pic" sz="half" idx="13"/>
          </p:nvPr>
        </p:nvSpPr>
        <p:spPr>
          <a:xfrm>
            <a:off x="5307210" y="892968"/>
            <a:ext cx="13751720" cy="8322470"/>
          </a:xfrm>
          <a:prstGeom prst="rect">
            <a:avLst/>
          </a:prstGeom>
        </p:spPr>
        <p:txBody>
          <a:bodyPr lIns="91439" tIns="45719" rIns="91439" bIns="45719" anchor="t">
            <a:noAutofit/>
          </a:bodyPr>
          <a:lstStyle/>
          <a:p/>
        </p:txBody>
      </p:sp>
      <p:sp>
        <p:nvSpPr>
          <p:cNvPr id="21" name="标题文本"/>
          <p:cNvSpPr/>
          <p:nvPr>
            <p:ph type="title" hasCustomPrompt="1"/>
          </p:nvPr>
        </p:nvSpPr>
        <p:spPr>
          <a:xfrm>
            <a:off x="4833937" y="9447609"/>
            <a:ext cx="14716126" cy="2000251"/>
          </a:xfrm>
          <a:prstGeom prst="rect">
            <a:avLst/>
          </a:prstGeom>
        </p:spPr>
        <p:txBody>
          <a:bodyPr anchor="b"/>
          <a:lstStyle/>
          <a:p>
            <a:r>
              <a:t>标题文本</a:t>
            </a:r>
          </a:p>
        </p:txBody>
      </p:sp>
      <p:sp>
        <p:nvSpPr>
          <p:cNvPr id="22" name="正文级别 1…"/>
          <p:cNvSpPr/>
          <p:nvPr>
            <p:ph type="body" sz="quarter" idx="1" hasCustomPrompt="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p:nvPr>
            <p:ph type="sldNum" sz="quarter" idx="2"/>
          </p:nvPr>
        </p:nvSpPr>
        <p:spPr>
          <a:xfrm>
            <a:off x="11935814" y="13001625"/>
            <a:ext cx="494513" cy="51117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p:nvPr>
            <p:ph type="title" hasCustomPrompt="1"/>
          </p:nvPr>
        </p:nvSpPr>
        <p:spPr>
          <a:xfrm>
            <a:off x="4833937" y="4536281"/>
            <a:ext cx="14716126" cy="4643438"/>
          </a:xfrm>
          <a:prstGeom prst="rect">
            <a:avLst/>
          </a:prstGeom>
        </p:spPr>
        <p:txBody>
          <a:bodyPr/>
          <a:lstStyle/>
          <a:p>
            <a:r>
              <a:t>标题文本</a:t>
            </a:r>
          </a:p>
        </p:txBody>
      </p:sp>
      <p:sp>
        <p:nvSpPr>
          <p:cNvPr id="31"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p:nvPr>
            <p:ph type="pic" sz="half" idx="13"/>
          </p:nvPr>
        </p:nvSpPr>
        <p:spPr>
          <a:xfrm>
            <a:off x="12495609" y="892968"/>
            <a:ext cx="7500938" cy="11572876"/>
          </a:xfrm>
          <a:prstGeom prst="rect">
            <a:avLst/>
          </a:prstGeom>
        </p:spPr>
        <p:txBody>
          <a:bodyPr lIns="91439" tIns="45719" rIns="91439" bIns="45719" anchor="t">
            <a:noAutofit/>
          </a:bodyPr>
          <a:lstStyle/>
          <a:p/>
        </p:txBody>
      </p:sp>
      <p:sp>
        <p:nvSpPr>
          <p:cNvPr id="39" name="标题文本"/>
          <p:cNvSpPr/>
          <p:nvPr>
            <p:ph type="title" hasCustomPrompt="1"/>
          </p:nvPr>
        </p:nvSpPr>
        <p:spPr>
          <a:xfrm>
            <a:off x="4387453" y="892968"/>
            <a:ext cx="7500938" cy="5607845"/>
          </a:xfrm>
          <a:prstGeom prst="rect">
            <a:avLst/>
          </a:prstGeom>
        </p:spPr>
        <p:txBody>
          <a:bodyPr anchor="b"/>
          <a:lstStyle>
            <a:lvl1pPr>
              <a:defRPr sz="8400"/>
            </a:lvl1pPr>
          </a:lstStyle>
          <a:p>
            <a:r>
              <a:t>标题文本</a:t>
            </a:r>
          </a:p>
        </p:txBody>
      </p:sp>
      <p:sp>
        <p:nvSpPr>
          <p:cNvPr id="40" name="正文级别 1…"/>
          <p:cNvSpPr/>
          <p:nvPr>
            <p:ph type="body" sz="quarter" idx="1" hasCustomPrompt="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p:nvPr>
            <p:ph type="title" hasCustomPrompt="1"/>
          </p:nvPr>
        </p:nvSpPr>
        <p:spPr>
          <a:prstGeom prst="rect">
            <a:avLst/>
          </a:prstGeom>
        </p:spPr>
        <p:txBody>
          <a:bodyPr/>
          <a:lstStyle/>
          <a:p>
            <a:r>
              <a:t>标题文本</a:t>
            </a:r>
          </a:p>
        </p:txBody>
      </p:sp>
      <p:sp>
        <p:nvSpPr>
          <p:cNvPr id="49"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p:nvPr>
            <p:ph type="title" hasCustomPrompt="1"/>
          </p:nvPr>
        </p:nvSpPr>
        <p:spPr>
          <a:prstGeom prst="rect">
            <a:avLst/>
          </a:prstGeom>
        </p:spPr>
        <p:txBody>
          <a:bodyPr/>
          <a:lstStyle/>
          <a:p>
            <a:r>
              <a:t>标题文本</a:t>
            </a:r>
          </a:p>
        </p:txBody>
      </p:sp>
      <p:sp>
        <p:nvSpPr>
          <p:cNvPr id="57" name="正文级别 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58"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p:nvPr>
            <p:ph type="pic" sz="quarter" idx="13"/>
          </p:nvPr>
        </p:nvSpPr>
        <p:spPr>
          <a:xfrm>
            <a:off x="12495609" y="3661171"/>
            <a:ext cx="7500938" cy="8840392"/>
          </a:xfrm>
          <a:prstGeom prst="rect">
            <a:avLst/>
          </a:prstGeom>
        </p:spPr>
        <p:txBody>
          <a:bodyPr lIns="91439" tIns="45719" rIns="91439" bIns="45719" anchor="t">
            <a:noAutofit/>
          </a:bodyPr>
          <a:lstStyle/>
          <a:p/>
        </p:txBody>
      </p:sp>
      <p:sp>
        <p:nvSpPr>
          <p:cNvPr id="66" name="标题文本"/>
          <p:cNvSpPr/>
          <p:nvPr>
            <p:ph type="title" hasCustomPrompt="1"/>
          </p:nvPr>
        </p:nvSpPr>
        <p:spPr>
          <a:prstGeom prst="rect">
            <a:avLst/>
          </a:prstGeom>
        </p:spPr>
        <p:txBody>
          <a:bodyPr/>
          <a:lstStyle/>
          <a:p>
            <a:r>
              <a:t>标题文本</a:t>
            </a:r>
          </a:p>
        </p:txBody>
      </p:sp>
      <p:sp>
        <p:nvSpPr>
          <p:cNvPr id="67" name="正文级别 1…"/>
          <p:cNvSpPr/>
          <p:nvPr>
            <p:ph type="body" sz="quarter" idx="1" hasCustomPrompt="1"/>
          </p:nvPr>
        </p:nvSpPr>
        <p:spPr>
          <a:xfrm>
            <a:off x="4387453" y="3661171"/>
            <a:ext cx="7500938" cy="8840392"/>
          </a:xfrm>
          <a:prstGeom prst="rect">
            <a:avLst/>
          </a:prstGeom>
        </p:spPr>
        <p:txBody>
          <a:bodyPr/>
          <a:lstStyle>
            <a:lvl1pPr marL="465455" indent="-465455">
              <a:spcBef>
                <a:spcPts val="4500"/>
              </a:spcBef>
              <a:defRPr sz="3800"/>
            </a:lvl1pPr>
            <a:lvl2pPr marL="808355" indent="-465455">
              <a:spcBef>
                <a:spcPts val="4500"/>
              </a:spcBef>
              <a:defRPr sz="3800"/>
            </a:lvl2pPr>
            <a:lvl3pPr marL="1151255" indent="-465455">
              <a:spcBef>
                <a:spcPts val="4500"/>
              </a:spcBef>
              <a:defRPr sz="3800"/>
            </a:lvl3pPr>
            <a:lvl4pPr marL="1494155" indent="-465455">
              <a:spcBef>
                <a:spcPts val="4500"/>
              </a:spcBef>
              <a:defRPr sz="3800"/>
            </a:lvl4pPr>
            <a:lvl5pPr marL="1837055" indent="-465455">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p:nvPr>
            <p:ph type="body" idx="1" hasCustomPrompt="1"/>
          </p:nvPr>
        </p:nvSpPr>
        <p:spPr>
          <a:xfrm>
            <a:off x="4387453" y="1785937"/>
            <a:ext cx="15609094" cy="10144126"/>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76"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p:nvPr>
            <p:ph type="pic" sz="quarter" idx="13"/>
          </p:nvPr>
        </p:nvSpPr>
        <p:spPr>
          <a:xfrm>
            <a:off x="12495609" y="7161609"/>
            <a:ext cx="7500938" cy="5304235"/>
          </a:xfrm>
          <a:prstGeom prst="rect">
            <a:avLst/>
          </a:prstGeom>
        </p:spPr>
        <p:txBody>
          <a:bodyPr lIns="91439" tIns="45719" rIns="91439" bIns="45719" anchor="t">
            <a:noAutofit/>
          </a:bodyPr>
          <a:lstStyle/>
          <a:p/>
        </p:txBody>
      </p:sp>
      <p:sp>
        <p:nvSpPr>
          <p:cNvPr id="84" name="图像"/>
          <p:cNvSpPr/>
          <p:nvPr>
            <p:ph type="pic" sz="quarter" idx="14"/>
          </p:nvPr>
        </p:nvSpPr>
        <p:spPr>
          <a:xfrm>
            <a:off x="12504353" y="1250156"/>
            <a:ext cx="7500939" cy="5304235"/>
          </a:xfrm>
          <a:prstGeom prst="rect">
            <a:avLst/>
          </a:prstGeom>
        </p:spPr>
        <p:txBody>
          <a:bodyPr lIns="91439" tIns="45719" rIns="91439" bIns="45719" anchor="t">
            <a:noAutofit/>
          </a:bodyPr>
          <a:lstStyle/>
          <a:p/>
        </p:txBody>
      </p:sp>
      <p:sp>
        <p:nvSpPr>
          <p:cNvPr id="85" name="图像"/>
          <p:cNvSpPr/>
          <p:nvPr>
            <p:ph type="pic" sz="half" idx="15"/>
          </p:nvPr>
        </p:nvSpPr>
        <p:spPr>
          <a:xfrm>
            <a:off x="4387453" y="1250156"/>
            <a:ext cx="7500938" cy="11215688"/>
          </a:xfrm>
          <a:prstGeom prst="rect">
            <a:avLst/>
          </a:prstGeom>
        </p:spPr>
        <p:txBody>
          <a:bodyPr lIns="91439" tIns="45719" rIns="91439" bIns="45719" anchor="t">
            <a:noAutofit/>
          </a:bodyPr>
          <a:lstStyle/>
          <a:p/>
        </p:txBody>
      </p:sp>
      <p:sp>
        <p:nvSpPr>
          <p:cNvPr id="86"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p:nvPr>
            <p:ph type="body" sz="quarter" idx="13" hasCustomPrompt="1"/>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–Johnny Appleseed</a:t>
            </a:r>
          </a:p>
        </p:txBody>
      </p:sp>
      <p:sp>
        <p:nvSpPr>
          <p:cNvPr id="94" name="“在此键入引文。”"/>
          <p:cNvSpPr/>
          <p:nvPr>
            <p:ph type="body" sz="quarter" idx="14" hasCustomPrompt="1"/>
          </p:nvPr>
        </p:nvSpPr>
        <p:spPr>
          <a:xfrm>
            <a:off x="4833937" y="5947965"/>
            <a:ext cx="14716126" cy="1069976"/>
          </a:xfrm>
          <a:prstGeom prst="rect">
            <a:avLst/>
          </a:prstGeom>
        </p:spPr>
        <p:txBody>
          <a:bodyPr>
            <a:spAutoFit/>
          </a:bodyPr>
          <a:lstStyle>
            <a:lvl1pPr marL="0" indent="0" algn="ctr">
              <a:spcBef>
                <a:spcPts val="0"/>
              </a:spcBef>
              <a:buSzTx/>
              <a:buNone/>
              <a:defRPr sz="5200"/>
            </a:lvl1pPr>
          </a:lstStyle>
          <a:p>
            <a:r>
              <a:t>“在此键入引文。”</a:t>
            </a:r>
          </a:p>
        </p:txBody>
      </p:sp>
      <p:sp>
        <p:nvSpPr>
          <p:cNvPr id="95"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p:nvPr>
            <p:ph type="pic" idx="13"/>
          </p:nvPr>
        </p:nvSpPr>
        <p:spPr>
          <a:xfrm>
            <a:off x="3048000" y="0"/>
            <a:ext cx="18288000" cy="13716000"/>
          </a:xfrm>
          <a:prstGeom prst="rect">
            <a:avLst/>
          </a:prstGeom>
        </p:spPr>
        <p:txBody>
          <a:bodyPr lIns="91439" tIns="45719" rIns="91439" bIns="45719" anchor="t">
            <a:noAutofit/>
          </a:bodyPr>
          <a:lstStyle/>
          <a:p/>
        </p:txBody>
      </p:sp>
      <p:sp>
        <p:nvSpPr>
          <p:cNvPr id="103"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p:nvPr>
            <p:ph type="title" hasCustomPrompt="1"/>
          </p:nvPr>
        </p:nvSpPr>
        <p:spPr>
          <a:xfrm>
            <a:off x="4833937" y="4536281"/>
            <a:ext cx="14716126" cy="4643438"/>
          </a:xfrm>
          <a:prstGeom prst="rect">
            <a:avLst/>
          </a:prstGeom>
        </p:spPr>
        <p:txBody>
          <a:bodyPr/>
          <a:lstStyle/>
          <a:p>
            <a:r>
              <a:t>标题文本</a:t>
            </a:r>
          </a:p>
        </p:txBody>
      </p:sp>
      <p:sp>
        <p:nvSpPr>
          <p:cNvPr id="31"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矩形"/>
          <p:cNvSpPr/>
          <p:nvPr/>
        </p:nvSpPr>
        <p:spPr>
          <a:xfrm>
            <a:off x="-42287" y="-58629"/>
            <a:ext cx="24468574" cy="1406986"/>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11" name="矩形"/>
          <p:cNvSpPr/>
          <p:nvPr/>
        </p:nvSpPr>
        <p:spPr>
          <a:xfrm>
            <a:off x="-42288" y="13099896"/>
            <a:ext cx="24468574" cy="646578"/>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12"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13"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14"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15" name="矩形"/>
          <p:cNvSpPr/>
          <p:nvPr/>
        </p:nvSpPr>
        <p:spPr>
          <a:xfrm>
            <a:off x="-42288" y="1400481"/>
            <a:ext cx="24468574" cy="69456"/>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16" name="毕业论文中期答辩"/>
          <p:cNvSpPr/>
          <p:nvPr/>
        </p:nvSpPr>
        <p:spPr>
          <a:xfrm>
            <a:off x="11098212" y="13173947"/>
            <a:ext cx="2187576"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毕业论文中期答辩</a:t>
            </a:r>
          </a:p>
        </p:txBody>
      </p:sp>
      <p:sp>
        <p:nvSpPr>
          <p:cNvPr id="117" name="2017年1月5日"/>
          <p:cNvSpPr/>
          <p:nvPr/>
        </p:nvSpPr>
        <p:spPr>
          <a:xfrm>
            <a:off x="1194924" y="13173947"/>
            <a:ext cx="1780779"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2017年1月5日</a:t>
            </a:r>
          </a:p>
        </p:txBody>
      </p:sp>
      <p:sp>
        <p:nvSpPr>
          <p:cNvPr id="118" name="第           页"/>
          <p:cNvSpPr/>
          <p:nvPr/>
        </p:nvSpPr>
        <p:spPr>
          <a:xfrm>
            <a:off x="21759848" y="13173947"/>
            <a:ext cx="1438475"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第           页</a:t>
            </a:r>
          </a:p>
        </p:txBody>
      </p:sp>
      <p:sp>
        <p:nvSpPr>
          <p:cNvPr id="119"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26" name="标题文本"/>
          <p:cNvSpPr/>
          <p:nvPr>
            <p:ph type="title" hasCustomPrompt="1"/>
          </p:nvPr>
        </p:nvSpPr>
        <p:spPr>
          <a:xfrm>
            <a:off x="1828799" y="4262965"/>
            <a:ext cx="20726401" cy="2937937"/>
          </a:xfrm>
          <a:prstGeom prst="rect">
            <a:avLst/>
          </a:prstGeom>
        </p:spPr>
        <p:txBody>
          <a:bodyPr lIns="121917" tIns="121917" rIns="121917" bIns="121917"/>
          <a:lstStyle>
            <a:lvl1pPr marL="2438400" indent="-2438400" defTabSz="2438400">
              <a:defRPr sz="11600">
                <a:latin typeface="Calibri" panose="020F0502020204030204"/>
                <a:ea typeface="Calibri" panose="020F0502020204030204"/>
                <a:cs typeface="Calibri" panose="020F0502020204030204"/>
                <a:sym typeface="Calibri" panose="020F0502020204030204"/>
              </a:defRPr>
            </a:lvl1pPr>
          </a:lstStyle>
          <a:p>
            <a:r>
              <a:t>标题文本</a:t>
            </a:r>
          </a:p>
        </p:txBody>
      </p:sp>
      <p:sp>
        <p:nvSpPr>
          <p:cNvPr id="127" name="正文级别 1…"/>
          <p:cNvSpPr/>
          <p:nvPr>
            <p:ph type="body" sz="quarter" idx="1" hasCustomPrompt="1"/>
          </p:nvPr>
        </p:nvSpPr>
        <p:spPr>
          <a:xfrm>
            <a:off x="3657599" y="7772400"/>
            <a:ext cx="17068801" cy="3505200"/>
          </a:xfrm>
          <a:prstGeom prst="rect">
            <a:avLst/>
          </a:prstGeom>
        </p:spPr>
        <p:txBody>
          <a:bodyPr lIns="121917" tIns="121917" rIns="121917" bIns="121917" anchor="t"/>
          <a:lstStyle>
            <a:lvl1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1pPr>
            <a:lvl2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2pPr>
            <a:lvl3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3pPr>
            <a:lvl4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4pPr>
            <a:lvl5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128" name="幻灯片编号"/>
          <p:cNvSpPr/>
          <p:nvPr>
            <p:ph type="sldNum" sz="quarter" idx="2"/>
          </p:nvPr>
        </p:nvSpPr>
        <p:spPr>
          <a:xfrm>
            <a:off x="22456227" y="12728664"/>
            <a:ext cx="708577" cy="700440"/>
          </a:xfrm>
          <a:prstGeom prst="rect">
            <a:avLst/>
          </a:prstGeom>
        </p:spPr>
        <p:txBody>
          <a:bodyPr lIns="121917" tIns="121917" rIns="121917" bIns="121917"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_空白">
    <p:spTree>
      <p:nvGrpSpPr>
        <p:cNvPr id="1" name=""/>
        <p:cNvGrpSpPr/>
        <p:nvPr/>
      </p:nvGrpSpPr>
      <p:grpSpPr>
        <a:xfrm>
          <a:off x="0" y="0"/>
          <a:ext cx="0" cy="0"/>
          <a:chOff x="0" y="0"/>
          <a:chExt cx="0" cy="0"/>
        </a:xfrm>
      </p:grpSpPr>
      <p:sp>
        <p:nvSpPr>
          <p:cNvPr id="135" name="幻灯片编号"/>
          <p:cNvSpPr/>
          <p:nvPr>
            <p:ph type="sldNum" sz="quarter" idx="2"/>
          </p:nvPr>
        </p:nvSpPr>
        <p:spPr>
          <a:xfrm>
            <a:off x="22456227" y="12728664"/>
            <a:ext cx="708577" cy="700440"/>
          </a:xfrm>
          <a:prstGeom prst="rect">
            <a:avLst/>
          </a:prstGeom>
        </p:spPr>
        <p:txBody>
          <a:bodyPr lIns="121917" tIns="121917" rIns="121917" bIns="121917"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标题幻灯片">
    <p:bg>
      <p:bgPr>
        <a:noFill/>
        <a:effectLst/>
      </p:bgPr>
    </p:bg>
    <p:spTree>
      <p:nvGrpSpPr>
        <p:cNvPr id="1" name=""/>
        <p:cNvGrpSpPr/>
        <p:nvPr/>
      </p:nvGrpSpPr>
      <p:grpSpPr>
        <a:xfrm>
          <a:off x="0" y="0"/>
          <a:ext cx="0" cy="0"/>
          <a:chOff x="0" y="0"/>
          <a:chExt cx="0" cy="0"/>
        </a:xfrm>
      </p:grpSpPr>
      <p:grpSp>
        <p:nvGrpSpPr>
          <p:cNvPr id="144" name="成组"/>
          <p:cNvGrpSpPr/>
          <p:nvPr/>
        </p:nvGrpSpPr>
        <p:grpSpPr>
          <a:xfrm>
            <a:off x="-107951" y="-136955"/>
            <a:ext cx="24599579" cy="13898884"/>
            <a:chOff x="0" y="0"/>
            <a:chExt cx="24599577" cy="13898882"/>
          </a:xfrm>
        </p:grpSpPr>
        <p:pic>
          <p:nvPicPr>
            <p:cNvPr id="142" name="pasted-image.pdf" descr="pasted-image.pdf"/>
            <p:cNvPicPr>
              <a:picLocks noChangeAspect="1"/>
            </p:cNvPicPr>
            <p:nvPr/>
          </p:nvPicPr>
          <p:blipFill>
            <a:blip r:embed="rId2"/>
            <a:srcRect t="15045" b="9907"/>
            <a:stretch>
              <a:fillRect/>
            </a:stretch>
          </p:blipFill>
          <p:spPr>
            <a:xfrm>
              <a:off x="0" y="0"/>
              <a:ext cx="24599578" cy="13872592"/>
            </a:xfrm>
            <a:prstGeom prst="rect">
              <a:avLst/>
            </a:prstGeom>
            <a:ln w="12700" cap="flat">
              <a:noFill/>
              <a:miter lim="400000"/>
              <a:headEnd/>
              <a:tailEnd/>
            </a:ln>
            <a:effectLst/>
          </p:spPr>
        </p:pic>
        <p:sp>
          <p:nvSpPr>
            <p:cNvPr id="143" name="矩形"/>
            <p:cNvSpPr/>
            <p:nvPr/>
          </p:nvSpPr>
          <p:spPr>
            <a:xfrm>
              <a:off x="120650" y="91026"/>
              <a:ext cx="24358600" cy="13807857"/>
            </a:xfrm>
            <a:prstGeom prst="rect">
              <a:avLst/>
            </a:prstGeom>
            <a:solidFill>
              <a:srgbClr val="000000">
                <a:alpha val="61209"/>
              </a:srgbClr>
            </a:solidFill>
            <a:ln w="25400" cap="flat">
              <a:solidFill>
                <a:srgbClr val="000000">
                  <a:alpha val="87442"/>
                </a:srgbClr>
              </a:solidFill>
              <a:prstDash val="solid"/>
              <a:round/>
            </a:ln>
            <a:effectLst/>
          </p:spPr>
          <p:txBody>
            <a:bodyPr wrap="square" lIns="121919" tIns="121919" rIns="121919" bIns="121919" numCol="1" anchor="t">
              <a:noAutofit/>
            </a:bodyPr>
            <a:lstStyle/>
            <a:p>
              <a:pPr algn="l" defTabSz="2438400">
                <a:defRPr sz="4800">
                  <a:latin typeface="Arial" panose="020B0604020202020204"/>
                  <a:ea typeface="Arial" panose="020B0604020202020204"/>
                  <a:cs typeface="Arial" panose="020B0604020202020204"/>
                  <a:sym typeface="Arial" panose="020B0604020202020204"/>
                </a:defRPr>
              </a:pPr>
              <a:endParaRPr sz="5000"/>
            </a:p>
          </p:txBody>
        </p:sp>
      </p:grpSp>
      <p:sp>
        <p:nvSpPr>
          <p:cNvPr id="145" name="标题文本"/>
          <p:cNvSpPr/>
          <p:nvPr>
            <p:ph type="title" hasCustomPrompt="1"/>
          </p:nvPr>
        </p:nvSpPr>
        <p:spPr>
          <a:xfrm>
            <a:off x="1828799" y="4262967"/>
            <a:ext cx="20726401" cy="2937935"/>
          </a:xfrm>
          <a:prstGeom prst="rect">
            <a:avLst/>
          </a:prstGeom>
        </p:spPr>
        <p:txBody>
          <a:bodyPr lIns="121919" tIns="121919" rIns="121919" bIns="121919"/>
          <a:lstStyle>
            <a:lvl1pPr marL="2438400" indent="-2438400" defTabSz="2438400">
              <a:defRPr sz="11600">
                <a:latin typeface="Calibri" panose="020F0502020204030204"/>
                <a:ea typeface="Calibri" panose="020F0502020204030204"/>
                <a:cs typeface="Calibri" panose="020F0502020204030204"/>
                <a:sym typeface="Calibri" panose="020F0502020204030204"/>
              </a:defRPr>
            </a:lvl1pPr>
          </a:lstStyle>
          <a:p>
            <a:r>
              <a:t>标题文本</a:t>
            </a:r>
          </a:p>
        </p:txBody>
      </p:sp>
      <p:sp>
        <p:nvSpPr>
          <p:cNvPr id="146" name="正文级别 1…"/>
          <p:cNvSpPr/>
          <p:nvPr>
            <p:ph type="body" sz="quarter" idx="1" hasCustomPrompt="1"/>
          </p:nvPr>
        </p:nvSpPr>
        <p:spPr>
          <a:xfrm>
            <a:off x="3657599" y="7772400"/>
            <a:ext cx="17068801" cy="3505200"/>
          </a:xfrm>
          <a:prstGeom prst="rect">
            <a:avLst/>
          </a:prstGeom>
        </p:spPr>
        <p:txBody>
          <a:bodyPr lIns="121919" tIns="121919" rIns="121919" bIns="121919" anchor="t"/>
          <a:lstStyle>
            <a:lvl1pPr marL="0" indent="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1pPr>
            <a:lvl2pPr marL="0" indent="4572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2pPr>
            <a:lvl3pPr marL="0" indent="9144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3pPr>
            <a:lvl4pPr marL="0" indent="13716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4pPr>
            <a:lvl5pPr marL="0" indent="18288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147" name="幻灯片编号"/>
          <p:cNvSpPr/>
          <p:nvPr>
            <p:ph type="sldNum" sz="quarter" idx="2"/>
          </p:nvPr>
        </p:nvSpPr>
        <p:spPr>
          <a:xfrm>
            <a:off x="22456219" y="12728661"/>
            <a:ext cx="708581" cy="700446"/>
          </a:xfrm>
          <a:prstGeom prst="rect">
            <a:avLst/>
          </a:prstGeom>
        </p:spPr>
        <p:txBody>
          <a:bodyPr lIns="121919" tIns="121919" rIns="121919" bIns="121919"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54" name="矩形"/>
          <p:cNvSpPr/>
          <p:nvPr/>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55" name="矩形"/>
          <p:cNvSpPr/>
          <p:nvPr/>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56"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57"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58"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59" name="矩形"/>
          <p:cNvSpPr/>
          <p:nvPr/>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60" name="毕业论文中期答辩"/>
          <p:cNvSpPr/>
          <p:nvPr/>
        </p:nvSpPr>
        <p:spPr>
          <a:xfrm>
            <a:off x="11098212" y="13173947"/>
            <a:ext cx="2187576"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毕业论文中期答辩</a:t>
            </a:r>
          </a:p>
        </p:txBody>
      </p:sp>
      <p:sp>
        <p:nvSpPr>
          <p:cNvPr id="161" name="2017年1月5日"/>
          <p:cNvSpPr/>
          <p:nvPr/>
        </p:nvSpPr>
        <p:spPr>
          <a:xfrm>
            <a:off x="1194924" y="13173947"/>
            <a:ext cx="1780779"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2017年1月5日</a:t>
            </a:r>
          </a:p>
        </p:txBody>
      </p:sp>
      <p:sp>
        <p:nvSpPr>
          <p:cNvPr id="162" name="第           页"/>
          <p:cNvSpPr/>
          <p:nvPr/>
        </p:nvSpPr>
        <p:spPr>
          <a:xfrm>
            <a:off x="21759848" y="13173947"/>
            <a:ext cx="1438475"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第           页</a:t>
            </a:r>
          </a:p>
        </p:txBody>
      </p:sp>
      <p:sp>
        <p:nvSpPr>
          <p:cNvPr id="163"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空白 拷贝">
    <p:spTree>
      <p:nvGrpSpPr>
        <p:cNvPr id="1" name=""/>
        <p:cNvGrpSpPr/>
        <p:nvPr/>
      </p:nvGrpSpPr>
      <p:grpSpPr>
        <a:xfrm>
          <a:off x="0" y="0"/>
          <a:ext cx="0" cy="0"/>
          <a:chOff x="0" y="0"/>
          <a:chExt cx="0" cy="0"/>
        </a:xfrm>
      </p:grpSpPr>
      <p:sp>
        <p:nvSpPr>
          <p:cNvPr id="170" name="矩形"/>
          <p:cNvSpPr/>
          <p:nvPr/>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71" name="矩形"/>
          <p:cNvSpPr/>
          <p:nvPr/>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72"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73"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74"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75" name="矩形"/>
          <p:cNvSpPr/>
          <p:nvPr/>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79"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空白 拷贝 1">
    <p:spTree>
      <p:nvGrpSpPr>
        <p:cNvPr id="1" name=""/>
        <p:cNvGrpSpPr/>
        <p:nvPr/>
      </p:nvGrpSpPr>
      <p:grpSpPr>
        <a:xfrm>
          <a:off x="0" y="0"/>
          <a:ext cx="0" cy="0"/>
          <a:chOff x="0" y="0"/>
          <a:chExt cx="0" cy="0"/>
        </a:xfrm>
      </p:grpSpPr>
      <p:sp>
        <p:nvSpPr>
          <p:cNvPr id="187" name="矩形"/>
          <p:cNvSpPr/>
          <p:nvPr/>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88" name="矩形"/>
          <p:cNvSpPr/>
          <p:nvPr/>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89"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90"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91"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92" name="矩形"/>
          <p:cNvSpPr/>
          <p:nvPr/>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96"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
        <p:nvSpPr>
          <p:cNvPr id="197" name="矩形"/>
          <p:cNvSpPr/>
          <p:nvPr/>
        </p:nvSpPr>
        <p:spPr>
          <a:xfrm>
            <a:off x="16447135" y="1438910"/>
            <a:ext cx="7985125" cy="11643995"/>
          </a:xfrm>
          <a:prstGeom prst="rect">
            <a:avLst/>
          </a:prstGeom>
          <a:solidFill>
            <a:srgbClr val="3095C2">
              <a:alpha val="10000"/>
            </a:srgbClr>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p:nvPr>
            <p:ph type="title" hasCustomPrompt="1"/>
          </p:nvPr>
        </p:nvSpPr>
        <p:spPr>
          <a:xfrm>
            <a:off x="4833937" y="2303859"/>
            <a:ext cx="14716126" cy="4643438"/>
          </a:xfrm>
          <a:prstGeom prst="rect">
            <a:avLst/>
          </a:prstGeom>
        </p:spPr>
        <p:txBody>
          <a:bodyPr anchor="b"/>
          <a:lstStyle/>
          <a:p>
            <a:r>
              <a:t>标题文本</a:t>
            </a:r>
          </a:p>
        </p:txBody>
      </p:sp>
      <p:sp>
        <p:nvSpPr>
          <p:cNvPr id="12" name="正文级别 1…"/>
          <p:cNvSpPr/>
          <p:nvPr>
            <p:ph type="body" sz="quarter" idx="1" hasCustomPrompt="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p:nvPr>
            <p:ph type="pic" sz="half" idx="13"/>
          </p:nvPr>
        </p:nvSpPr>
        <p:spPr>
          <a:xfrm>
            <a:off x="5307210" y="892968"/>
            <a:ext cx="13751720" cy="8322470"/>
          </a:xfrm>
          <a:prstGeom prst="rect">
            <a:avLst/>
          </a:prstGeom>
        </p:spPr>
        <p:txBody>
          <a:bodyPr lIns="91439" tIns="45719" rIns="91439" bIns="45719" anchor="t">
            <a:noAutofit/>
          </a:bodyPr>
          <a:lstStyle/>
          <a:p/>
        </p:txBody>
      </p:sp>
      <p:sp>
        <p:nvSpPr>
          <p:cNvPr id="21" name="标题文本"/>
          <p:cNvSpPr/>
          <p:nvPr>
            <p:ph type="title" hasCustomPrompt="1"/>
          </p:nvPr>
        </p:nvSpPr>
        <p:spPr>
          <a:xfrm>
            <a:off x="4833937" y="9447609"/>
            <a:ext cx="14716126" cy="2000251"/>
          </a:xfrm>
          <a:prstGeom prst="rect">
            <a:avLst/>
          </a:prstGeom>
        </p:spPr>
        <p:txBody>
          <a:bodyPr anchor="b"/>
          <a:lstStyle/>
          <a:p>
            <a:r>
              <a:t>标题文本</a:t>
            </a:r>
          </a:p>
        </p:txBody>
      </p:sp>
      <p:sp>
        <p:nvSpPr>
          <p:cNvPr id="22" name="正文级别 1…"/>
          <p:cNvSpPr/>
          <p:nvPr>
            <p:ph type="body" sz="quarter" idx="1" hasCustomPrompt="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p:nvPr>
            <p:ph type="sldNum" sz="quarter" idx="2"/>
          </p:nvPr>
        </p:nvSpPr>
        <p:spPr>
          <a:xfrm>
            <a:off x="11935814" y="13001625"/>
            <a:ext cx="494513" cy="51117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p:nvPr>
            <p:ph type="title" hasCustomPrompt="1"/>
          </p:nvPr>
        </p:nvSpPr>
        <p:spPr>
          <a:xfrm>
            <a:off x="4833937" y="4536281"/>
            <a:ext cx="14716126" cy="4643438"/>
          </a:xfrm>
          <a:prstGeom prst="rect">
            <a:avLst/>
          </a:prstGeom>
        </p:spPr>
        <p:txBody>
          <a:bodyPr/>
          <a:lstStyle/>
          <a:p>
            <a:r>
              <a:t>标题文本</a:t>
            </a:r>
          </a:p>
        </p:txBody>
      </p:sp>
      <p:sp>
        <p:nvSpPr>
          <p:cNvPr id="31"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p:nvPr>
            <p:ph type="pic" sz="half" idx="13"/>
          </p:nvPr>
        </p:nvSpPr>
        <p:spPr>
          <a:xfrm>
            <a:off x="12495609" y="892968"/>
            <a:ext cx="7500938" cy="11572876"/>
          </a:xfrm>
          <a:prstGeom prst="rect">
            <a:avLst/>
          </a:prstGeom>
        </p:spPr>
        <p:txBody>
          <a:bodyPr lIns="91439" tIns="45719" rIns="91439" bIns="45719" anchor="t">
            <a:noAutofit/>
          </a:bodyPr>
          <a:lstStyle/>
          <a:p/>
        </p:txBody>
      </p:sp>
      <p:sp>
        <p:nvSpPr>
          <p:cNvPr id="39" name="标题文本"/>
          <p:cNvSpPr/>
          <p:nvPr>
            <p:ph type="title" hasCustomPrompt="1"/>
          </p:nvPr>
        </p:nvSpPr>
        <p:spPr>
          <a:xfrm>
            <a:off x="4387453" y="892968"/>
            <a:ext cx="7500938" cy="5607845"/>
          </a:xfrm>
          <a:prstGeom prst="rect">
            <a:avLst/>
          </a:prstGeom>
        </p:spPr>
        <p:txBody>
          <a:bodyPr anchor="b"/>
          <a:lstStyle>
            <a:lvl1pPr>
              <a:defRPr sz="8400"/>
            </a:lvl1pPr>
          </a:lstStyle>
          <a:p>
            <a:r>
              <a:t>标题文本</a:t>
            </a:r>
          </a:p>
        </p:txBody>
      </p:sp>
      <p:sp>
        <p:nvSpPr>
          <p:cNvPr id="40" name="正文级别 1…"/>
          <p:cNvSpPr/>
          <p:nvPr>
            <p:ph type="body" sz="quarter" idx="1" hasCustomPrompt="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p:nvPr>
            <p:ph type="pic" sz="half" idx="13"/>
          </p:nvPr>
        </p:nvSpPr>
        <p:spPr>
          <a:xfrm>
            <a:off x="12495609" y="892968"/>
            <a:ext cx="7500938" cy="11572876"/>
          </a:xfrm>
          <a:prstGeom prst="rect">
            <a:avLst/>
          </a:prstGeom>
        </p:spPr>
        <p:txBody>
          <a:bodyPr lIns="91439" tIns="45719" rIns="91439" bIns="45719" anchor="t">
            <a:noAutofit/>
          </a:bodyPr>
          <a:lstStyle/>
          <a:p/>
        </p:txBody>
      </p:sp>
      <p:sp>
        <p:nvSpPr>
          <p:cNvPr id="39" name="标题文本"/>
          <p:cNvSpPr/>
          <p:nvPr>
            <p:ph type="title" hasCustomPrompt="1"/>
          </p:nvPr>
        </p:nvSpPr>
        <p:spPr>
          <a:xfrm>
            <a:off x="4387453" y="892968"/>
            <a:ext cx="7500938" cy="5607845"/>
          </a:xfrm>
          <a:prstGeom prst="rect">
            <a:avLst/>
          </a:prstGeom>
        </p:spPr>
        <p:txBody>
          <a:bodyPr anchor="b"/>
          <a:lstStyle>
            <a:lvl1pPr>
              <a:defRPr sz="8400"/>
            </a:lvl1pPr>
          </a:lstStyle>
          <a:p>
            <a:r>
              <a:t>标题文本</a:t>
            </a:r>
          </a:p>
        </p:txBody>
      </p:sp>
      <p:sp>
        <p:nvSpPr>
          <p:cNvPr id="40" name="正文级别 1…"/>
          <p:cNvSpPr/>
          <p:nvPr>
            <p:ph type="body" sz="quarter" idx="1" hasCustomPrompt="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p:nvPr>
            <p:ph type="title" hasCustomPrompt="1"/>
          </p:nvPr>
        </p:nvSpPr>
        <p:spPr>
          <a:prstGeom prst="rect">
            <a:avLst/>
          </a:prstGeom>
        </p:spPr>
        <p:txBody>
          <a:bodyPr/>
          <a:lstStyle/>
          <a:p>
            <a:r>
              <a:t>标题文本</a:t>
            </a:r>
          </a:p>
        </p:txBody>
      </p:sp>
      <p:sp>
        <p:nvSpPr>
          <p:cNvPr id="49"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p:nvPr>
            <p:ph type="title" hasCustomPrompt="1"/>
          </p:nvPr>
        </p:nvSpPr>
        <p:spPr>
          <a:prstGeom prst="rect">
            <a:avLst/>
          </a:prstGeom>
        </p:spPr>
        <p:txBody>
          <a:bodyPr/>
          <a:lstStyle/>
          <a:p>
            <a:r>
              <a:t>标题文本</a:t>
            </a:r>
          </a:p>
        </p:txBody>
      </p:sp>
      <p:sp>
        <p:nvSpPr>
          <p:cNvPr id="57" name="正文级别 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58"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p:nvPr>
            <p:ph type="pic" sz="quarter" idx="13"/>
          </p:nvPr>
        </p:nvSpPr>
        <p:spPr>
          <a:xfrm>
            <a:off x="12495609" y="3661171"/>
            <a:ext cx="7500938" cy="8840392"/>
          </a:xfrm>
          <a:prstGeom prst="rect">
            <a:avLst/>
          </a:prstGeom>
        </p:spPr>
        <p:txBody>
          <a:bodyPr lIns="91439" tIns="45719" rIns="91439" bIns="45719" anchor="t">
            <a:noAutofit/>
          </a:bodyPr>
          <a:lstStyle/>
          <a:p/>
        </p:txBody>
      </p:sp>
      <p:sp>
        <p:nvSpPr>
          <p:cNvPr id="66" name="标题文本"/>
          <p:cNvSpPr/>
          <p:nvPr>
            <p:ph type="title" hasCustomPrompt="1"/>
          </p:nvPr>
        </p:nvSpPr>
        <p:spPr>
          <a:prstGeom prst="rect">
            <a:avLst/>
          </a:prstGeom>
        </p:spPr>
        <p:txBody>
          <a:bodyPr/>
          <a:lstStyle/>
          <a:p>
            <a:r>
              <a:t>标题文本</a:t>
            </a:r>
          </a:p>
        </p:txBody>
      </p:sp>
      <p:sp>
        <p:nvSpPr>
          <p:cNvPr id="67" name="正文级别 1…"/>
          <p:cNvSpPr/>
          <p:nvPr>
            <p:ph type="body" sz="quarter" idx="1" hasCustomPrompt="1"/>
          </p:nvPr>
        </p:nvSpPr>
        <p:spPr>
          <a:xfrm>
            <a:off x="4387453" y="3661171"/>
            <a:ext cx="7500938" cy="8840392"/>
          </a:xfrm>
          <a:prstGeom prst="rect">
            <a:avLst/>
          </a:prstGeom>
        </p:spPr>
        <p:txBody>
          <a:bodyPr/>
          <a:lstStyle>
            <a:lvl1pPr marL="465455" indent="-465455">
              <a:spcBef>
                <a:spcPts val="4500"/>
              </a:spcBef>
              <a:defRPr sz="3800"/>
            </a:lvl1pPr>
            <a:lvl2pPr marL="808355" indent="-465455">
              <a:spcBef>
                <a:spcPts val="4500"/>
              </a:spcBef>
              <a:defRPr sz="3800"/>
            </a:lvl2pPr>
            <a:lvl3pPr marL="1151255" indent="-465455">
              <a:spcBef>
                <a:spcPts val="4500"/>
              </a:spcBef>
              <a:defRPr sz="3800"/>
            </a:lvl3pPr>
            <a:lvl4pPr marL="1494155" indent="-465455">
              <a:spcBef>
                <a:spcPts val="4500"/>
              </a:spcBef>
              <a:defRPr sz="3800"/>
            </a:lvl4pPr>
            <a:lvl5pPr marL="1837055" indent="-465455">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p:nvPr>
            <p:ph type="body" idx="1" hasCustomPrompt="1"/>
          </p:nvPr>
        </p:nvSpPr>
        <p:spPr>
          <a:xfrm>
            <a:off x="4387453" y="1785937"/>
            <a:ext cx="15609094" cy="10144126"/>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76"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p:nvPr>
            <p:ph type="pic" sz="quarter" idx="13"/>
          </p:nvPr>
        </p:nvSpPr>
        <p:spPr>
          <a:xfrm>
            <a:off x="12495609" y="7161609"/>
            <a:ext cx="7500938" cy="5304235"/>
          </a:xfrm>
          <a:prstGeom prst="rect">
            <a:avLst/>
          </a:prstGeom>
        </p:spPr>
        <p:txBody>
          <a:bodyPr lIns="91439" tIns="45719" rIns="91439" bIns="45719" anchor="t">
            <a:noAutofit/>
          </a:bodyPr>
          <a:lstStyle/>
          <a:p/>
        </p:txBody>
      </p:sp>
      <p:sp>
        <p:nvSpPr>
          <p:cNvPr id="84" name="图像"/>
          <p:cNvSpPr/>
          <p:nvPr>
            <p:ph type="pic" sz="quarter" idx="14"/>
          </p:nvPr>
        </p:nvSpPr>
        <p:spPr>
          <a:xfrm>
            <a:off x="12504353" y="1250156"/>
            <a:ext cx="7500939" cy="5304235"/>
          </a:xfrm>
          <a:prstGeom prst="rect">
            <a:avLst/>
          </a:prstGeom>
        </p:spPr>
        <p:txBody>
          <a:bodyPr lIns="91439" tIns="45719" rIns="91439" bIns="45719" anchor="t">
            <a:noAutofit/>
          </a:bodyPr>
          <a:lstStyle/>
          <a:p/>
        </p:txBody>
      </p:sp>
      <p:sp>
        <p:nvSpPr>
          <p:cNvPr id="85" name="图像"/>
          <p:cNvSpPr/>
          <p:nvPr>
            <p:ph type="pic" sz="half" idx="15"/>
          </p:nvPr>
        </p:nvSpPr>
        <p:spPr>
          <a:xfrm>
            <a:off x="4387453" y="1250156"/>
            <a:ext cx="7500938" cy="11215688"/>
          </a:xfrm>
          <a:prstGeom prst="rect">
            <a:avLst/>
          </a:prstGeom>
        </p:spPr>
        <p:txBody>
          <a:bodyPr lIns="91439" tIns="45719" rIns="91439" bIns="45719" anchor="t">
            <a:noAutofit/>
          </a:bodyPr>
          <a:lstStyle/>
          <a:p/>
        </p:txBody>
      </p:sp>
      <p:sp>
        <p:nvSpPr>
          <p:cNvPr id="86"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p:nvPr>
            <p:ph type="body" sz="quarter" idx="13" hasCustomPrompt="1"/>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–Johnny Appleseed</a:t>
            </a:r>
          </a:p>
        </p:txBody>
      </p:sp>
      <p:sp>
        <p:nvSpPr>
          <p:cNvPr id="94" name="“在此键入引文。”"/>
          <p:cNvSpPr/>
          <p:nvPr>
            <p:ph type="body" sz="quarter" idx="14" hasCustomPrompt="1"/>
          </p:nvPr>
        </p:nvSpPr>
        <p:spPr>
          <a:xfrm>
            <a:off x="4833937" y="5947965"/>
            <a:ext cx="14716126" cy="1069976"/>
          </a:xfrm>
          <a:prstGeom prst="rect">
            <a:avLst/>
          </a:prstGeom>
        </p:spPr>
        <p:txBody>
          <a:bodyPr>
            <a:spAutoFit/>
          </a:bodyPr>
          <a:lstStyle>
            <a:lvl1pPr marL="0" indent="0" algn="ctr">
              <a:spcBef>
                <a:spcPts val="0"/>
              </a:spcBef>
              <a:buSzTx/>
              <a:buNone/>
              <a:defRPr sz="5200"/>
            </a:lvl1pPr>
          </a:lstStyle>
          <a:p>
            <a:r>
              <a:t>“在此键入引文。”</a:t>
            </a:r>
          </a:p>
        </p:txBody>
      </p:sp>
      <p:sp>
        <p:nvSpPr>
          <p:cNvPr id="95"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p:nvPr>
            <p:ph type="pic" idx="13"/>
          </p:nvPr>
        </p:nvSpPr>
        <p:spPr>
          <a:xfrm>
            <a:off x="3048000" y="0"/>
            <a:ext cx="18288000" cy="13716000"/>
          </a:xfrm>
          <a:prstGeom prst="rect">
            <a:avLst/>
          </a:prstGeom>
        </p:spPr>
        <p:txBody>
          <a:bodyPr lIns="91439" tIns="45719" rIns="91439" bIns="45719" anchor="t">
            <a:noAutofit/>
          </a:bodyPr>
          <a:lstStyle/>
          <a:p/>
        </p:txBody>
      </p:sp>
      <p:sp>
        <p:nvSpPr>
          <p:cNvPr id="103"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矩形"/>
          <p:cNvSpPr/>
          <p:nvPr/>
        </p:nvSpPr>
        <p:spPr>
          <a:xfrm>
            <a:off x="-42287" y="-58629"/>
            <a:ext cx="24468574" cy="1406986"/>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11" name="矩形"/>
          <p:cNvSpPr/>
          <p:nvPr/>
        </p:nvSpPr>
        <p:spPr>
          <a:xfrm>
            <a:off x="-42288" y="13099896"/>
            <a:ext cx="24468574" cy="646578"/>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12"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13"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14"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15" name="矩形"/>
          <p:cNvSpPr/>
          <p:nvPr/>
        </p:nvSpPr>
        <p:spPr>
          <a:xfrm>
            <a:off x="-42288" y="1400481"/>
            <a:ext cx="24468574" cy="69456"/>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16" name="毕业论文中期答辩"/>
          <p:cNvSpPr/>
          <p:nvPr/>
        </p:nvSpPr>
        <p:spPr>
          <a:xfrm>
            <a:off x="11098212" y="13173947"/>
            <a:ext cx="2187576"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毕业论文中期答辩</a:t>
            </a:r>
          </a:p>
        </p:txBody>
      </p:sp>
      <p:sp>
        <p:nvSpPr>
          <p:cNvPr id="117" name="2017年1月5日"/>
          <p:cNvSpPr/>
          <p:nvPr/>
        </p:nvSpPr>
        <p:spPr>
          <a:xfrm>
            <a:off x="1194924" y="13173947"/>
            <a:ext cx="1780779"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2017年1月5日</a:t>
            </a:r>
          </a:p>
        </p:txBody>
      </p:sp>
      <p:sp>
        <p:nvSpPr>
          <p:cNvPr id="118" name="第           页"/>
          <p:cNvSpPr/>
          <p:nvPr/>
        </p:nvSpPr>
        <p:spPr>
          <a:xfrm>
            <a:off x="21759848" y="13173947"/>
            <a:ext cx="1438475"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第           页</a:t>
            </a:r>
          </a:p>
        </p:txBody>
      </p:sp>
      <p:sp>
        <p:nvSpPr>
          <p:cNvPr id="119"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26" name="标题文本"/>
          <p:cNvSpPr/>
          <p:nvPr>
            <p:ph type="title" hasCustomPrompt="1"/>
          </p:nvPr>
        </p:nvSpPr>
        <p:spPr>
          <a:xfrm>
            <a:off x="1828799" y="4262965"/>
            <a:ext cx="20726401" cy="2937937"/>
          </a:xfrm>
          <a:prstGeom prst="rect">
            <a:avLst/>
          </a:prstGeom>
        </p:spPr>
        <p:txBody>
          <a:bodyPr lIns="121917" tIns="121917" rIns="121917" bIns="121917"/>
          <a:lstStyle>
            <a:lvl1pPr marL="2438400" indent="-2438400" defTabSz="2438400">
              <a:defRPr sz="11600">
                <a:latin typeface="Calibri" panose="020F0502020204030204"/>
                <a:ea typeface="Calibri" panose="020F0502020204030204"/>
                <a:cs typeface="Calibri" panose="020F0502020204030204"/>
                <a:sym typeface="Calibri" panose="020F0502020204030204"/>
              </a:defRPr>
            </a:lvl1pPr>
          </a:lstStyle>
          <a:p>
            <a:r>
              <a:t>标题文本</a:t>
            </a:r>
          </a:p>
        </p:txBody>
      </p:sp>
      <p:sp>
        <p:nvSpPr>
          <p:cNvPr id="127" name="正文级别 1…"/>
          <p:cNvSpPr/>
          <p:nvPr>
            <p:ph type="body" sz="quarter" idx="1" hasCustomPrompt="1"/>
          </p:nvPr>
        </p:nvSpPr>
        <p:spPr>
          <a:xfrm>
            <a:off x="3657599" y="7772400"/>
            <a:ext cx="17068801" cy="3505200"/>
          </a:xfrm>
          <a:prstGeom prst="rect">
            <a:avLst/>
          </a:prstGeom>
        </p:spPr>
        <p:txBody>
          <a:bodyPr lIns="121917" tIns="121917" rIns="121917" bIns="121917" anchor="t"/>
          <a:lstStyle>
            <a:lvl1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1pPr>
            <a:lvl2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2pPr>
            <a:lvl3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3pPr>
            <a:lvl4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4pPr>
            <a:lvl5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128" name="幻灯片编号"/>
          <p:cNvSpPr/>
          <p:nvPr>
            <p:ph type="sldNum" sz="quarter" idx="2"/>
          </p:nvPr>
        </p:nvSpPr>
        <p:spPr>
          <a:xfrm>
            <a:off x="22456227" y="12728664"/>
            <a:ext cx="708577" cy="700440"/>
          </a:xfrm>
          <a:prstGeom prst="rect">
            <a:avLst/>
          </a:prstGeom>
        </p:spPr>
        <p:txBody>
          <a:bodyPr lIns="121917" tIns="121917" rIns="121917" bIns="121917"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p:nvPr>
            <p:ph type="title" hasCustomPrompt="1"/>
          </p:nvPr>
        </p:nvSpPr>
        <p:spPr>
          <a:prstGeom prst="rect">
            <a:avLst/>
          </a:prstGeom>
        </p:spPr>
        <p:txBody>
          <a:bodyPr/>
          <a:lstStyle/>
          <a:p>
            <a:r>
              <a:t>标题文本</a:t>
            </a:r>
          </a:p>
        </p:txBody>
      </p:sp>
      <p:sp>
        <p:nvSpPr>
          <p:cNvPr id="49"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2_空白">
    <p:spTree>
      <p:nvGrpSpPr>
        <p:cNvPr id="1" name=""/>
        <p:cNvGrpSpPr/>
        <p:nvPr/>
      </p:nvGrpSpPr>
      <p:grpSpPr>
        <a:xfrm>
          <a:off x="0" y="0"/>
          <a:ext cx="0" cy="0"/>
          <a:chOff x="0" y="0"/>
          <a:chExt cx="0" cy="0"/>
        </a:xfrm>
      </p:grpSpPr>
      <p:sp>
        <p:nvSpPr>
          <p:cNvPr id="135" name="幻灯片编号"/>
          <p:cNvSpPr/>
          <p:nvPr>
            <p:ph type="sldNum" sz="quarter" idx="2"/>
          </p:nvPr>
        </p:nvSpPr>
        <p:spPr>
          <a:xfrm>
            <a:off x="22456227" y="12728664"/>
            <a:ext cx="708577" cy="700440"/>
          </a:xfrm>
          <a:prstGeom prst="rect">
            <a:avLst/>
          </a:prstGeom>
        </p:spPr>
        <p:txBody>
          <a:bodyPr lIns="121917" tIns="121917" rIns="121917" bIns="121917"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标题幻灯片">
    <p:bg>
      <p:bgPr>
        <a:noFill/>
        <a:effectLst/>
      </p:bgPr>
    </p:bg>
    <p:spTree>
      <p:nvGrpSpPr>
        <p:cNvPr id="1" name=""/>
        <p:cNvGrpSpPr/>
        <p:nvPr/>
      </p:nvGrpSpPr>
      <p:grpSpPr>
        <a:xfrm>
          <a:off x="0" y="0"/>
          <a:ext cx="0" cy="0"/>
          <a:chOff x="0" y="0"/>
          <a:chExt cx="0" cy="0"/>
        </a:xfrm>
      </p:grpSpPr>
      <p:grpSp>
        <p:nvGrpSpPr>
          <p:cNvPr id="144" name="成组"/>
          <p:cNvGrpSpPr/>
          <p:nvPr/>
        </p:nvGrpSpPr>
        <p:grpSpPr>
          <a:xfrm>
            <a:off x="-107951" y="-136955"/>
            <a:ext cx="24599579" cy="13898884"/>
            <a:chOff x="0" y="0"/>
            <a:chExt cx="24599577" cy="13898882"/>
          </a:xfrm>
        </p:grpSpPr>
        <p:pic>
          <p:nvPicPr>
            <p:cNvPr id="142" name="pasted-image.pdf" descr="pasted-image.pdf"/>
            <p:cNvPicPr>
              <a:picLocks noChangeAspect="1"/>
            </p:cNvPicPr>
            <p:nvPr/>
          </p:nvPicPr>
          <p:blipFill>
            <a:blip r:embed="rId2"/>
            <a:srcRect t="15045" b="9907"/>
            <a:stretch>
              <a:fillRect/>
            </a:stretch>
          </p:blipFill>
          <p:spPr>
            <a:xfrm>
              <a:off x="0" y="0"/>
              <a:ext cx="24599578" cy="13872592"/>
            </a:xfrm>
            <a:prstGeom prst="rect">
              <a:avLst/>
            </a:prstGeom>
            <a:ln w="12700" cap="flat">
              <a:noFill/>
              <a:miter lim="400000"/>
              <a:headEnd/>
              <a:tailEnd/>
            </a:ln>
            <a:effectLst/>
          </p:spPr>
        </p:pic>
        <p:sp>
          <p:nvSpPr>
            <p:cNvPr id="143" name="矩形"/>
            <p:cNvSpPr/>
            <p:nvPr/>
          </p:nvSpPr>
          <p:spPr>
            <a:xfrm>
              <a:off x="120650" y="91026"/>
              <a:ext cx="24358600" cy="13807857"/>
            </a:xfrm>
            <a:prstGeom prst="rect">
              <a:avLst/>
            </a:prstGeom>
            <a:solidFill>
              <a:srgbClr val="000000">
                <a:alpha val="61209"/>
              </a:srgbClr>
            </a:solidFill>
            <a:ln w="25400" cap="flat">
              <a:solidFill>
                <a:srgbClr val="000000">
                  <a:alpha val="87442"/>
                </a:srgbClr>
              </a:solidFill>
              <a:prstDash val="solid"/>
              <a:round/>
            </a:ln>
            <a:effectLst/>
          </p:spPr>
          <p:txBody>
            <a:bodyPr wrap="square" lIns="121919" tIns="121919" rIns="121919" bIns="121919" numCol="1" anchor="t">
              <a:noAutofit/>
            </a:bodyPr>
            <a:lstStyle/>
            <a:p>
              <a:pPr algn="l" defTabSz="2438400">
                <a:defRPr sz="4800">
                  <a:latin typeface="Arial" panose="020B0604020202020204"/>
                  <a:ea typeface="Arial" panose="020B0604020202020204"/>
                  <a:cs typeface="Arial" panose="020B0604020202020204"/>
                  <a:sym typeface="Arial" panose="020B0604020202020204"/>
                </a:defRPr>
              </a:pPr>
              <a:endParaRPr sz="5000"/>
            </a:p>
          </p:txBody>
        </p:sp>
      </p:grpSp>
      <p:sp>
        <p:nvSpPr>
          <p:cNvPr id="145" name="标题文本"/>
          <p:cNvSpPr/>
          <p:nvPr>
            <p:ph type="title" hasCustomPrompt="1"/>
          </p:nvPr>
        </p:nvSpPr>
        <p:spPr>
          <a:xfrm>
            <a:off x="1828799" y="4262967"/>
            <a:ext cx="20726401" cy="2937935"/>
          </a:xfrm>
          <a:prstGeom prst="rect">
            <a:avLst/>
          </a:prstGeom>
        </p:spPr>
        <p:txBody>
          <a:bodyPr lIns="121919" tIns="121919" rIns="121919" bIns="121919"/>
          <a:lstStyle>
            <a:lvl1pPr marL="2438400" indent="-2438400" defTabSz="2438400">
              <a:defRPr sz="11600">
                <a:latin typeface="Calibri" panose="020F0502020204030204"/>
                <a:ea typeface="Calibri" panose="020F0502020204030204"/>
                <a:cs typeface="Calibri" panose="020F0502020204030204"/>
                <a:sym typeface="Calibri" panose="020F0502020204030204"/>
              </a:defRPr>
            </a:lvl1pPr>
          </a:lstStyle>
          <a:p>
            <a:r>
              <a:t>标题文本</a:t>
            </a:r>
          </a:p>
        </p:txBody>
      </p:sp>
      <p:sp>
        <p:nvSpPr>
          <p:cNvPr id="146" name="正文级别 1…"/>
          <p:cNvSpPr/>
          <p:nvPr>
            <p:ph type="body" sz="quarter" idx="1" hasCustomPrompt="1"/>
          </p:nvPr>
        </p:nvSpPr>
        <p:spPr>
          <a:xfrm>
            <a:off x="3657599" y="7772400"/>
            <a:ext cx="17068801" cy="3505200"/>
          </a:xfrm>
          <a:prstGeom prst="rect">
            <a:avLst/>
          </a:prstGeom>
        </p:spPr>
        <p:txBody>
          <a:bodyPr lIns="121919" tIns="121919" rIns="121919" bIns="121919" anchor="t"/>
          <a:lstStyle>
            <a:lvl1pPr marL="0" indent="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1pPr>
            <a:lvl2pPr marL="0" indent="4572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2pPr>
            <a:lvl3pPr marL="0" indent="9144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3pPr>
            <a:lvl4pPr marL="0" indent="13716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4pPr>
            <a:lvl5pPr marL="0" indent="18288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147" name="幻灯片编号"/>
          <p:cNvSpPr/>
          <p:nvPr>
            <p:ph type="sldNum" sz="quarter" idx="2"/>
          </p:nvPr>
        </p:nvSpPr>
        <p:spPr>
          <a:xfrm>
            <a:off x="22456219" y="12728661"/>
            <a:ext cx="708581" cy="700446"/>
          </a:xfrm>
          <a:prstGeom prst="rect">
            <a:avLst/>
          </a:prstGeom>
        </p:spPr>
        <p:txBody>
          <a:bodyPr lIns="121919" tIns="121919" rIns="121919" bIns="121919"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54" name="矩形"/>
          <p:cNvSpPr/>
          <p:nvPr/>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55" name="矩形"/>
          <p:cNvSpPr/>
          <p:nvPr/>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56"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57"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58"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59" name="矩形"/>
          <p:cNvSpPr/>
          <p:nvPr/>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60" name="毕业论文中期答辩"/>
          <p:cNvSpPr/>
          <p:nvPr/>
        </p:nvSpPr>
        <p:spPr>
          <a:xfrm>
            <a:off x="11098212" y="13173947"/>
            <a:ext cx="2187576"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毕业论文中期答辩</a:t>
            </a:r>
          </a:p>
        </p:txBody>
      </p:sp>
      <p:sp>
        <p:nvSpPr>
          <p:cNvPr id="161" name="2017年1月5日"/>
          <p:cNvSpPr/>
          <p:nvPr/>
        </p:nvSpPr>
        <p:spPr>
          <a:xfrm>
            <a:off x="1194924" y="13173947"/>
            <a:ext cx="1780779"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2017年1月5日</a:t>
            </a:r>
          </a:p>
        </p:txBody>
      </p:sp>
      <p:sp>
        <p:nvSpPr>
          <p:cNvPr id="162" name="第           页"/>
          <p:cNvSpPr/>
          <p:nvPr/>
        </p:nvSpPr>
        <p:spPr>
          <a:xfrm>
            <a:off x="21759848" y="13173947"/>
            <a:ext cx="1438475"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第           页</a:t>
            </a:r>
          </a:p>
        </p:txBody>
      </p:sp>
      <p:sp>
        <p:nvSpPr>
          <p:cNvPr id="163"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空白 拷贝">
    <p:spTree>
      <p:nvGrpSpPr>
        <p:cNvPr id="1" name=""/>
        <p:cNvGrpSpPr/>
        <p:nvPr/>
      </p:nvGrpSpPr>
      <p:grpSpPr>
        <a:xfrm>
          <a:off x="0" y="0"/>
          <a:ext cx="0" cy="0"/>
          <a:chOff x="0" y="0"/>
          <a:chExt cx="0" cy="0"/>
        </a:xfrm>
      </p:grpSpPr>
      <p:sp>
        <p:nvSpPr>
          <p:cNvPr id="170" name="矩形"/>
          <p:cNvSpPr/>
          <p:nvPr/>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71" name="矩形"/>
          <p:cNvSpPr/>
          <p:nvPr/>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72"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73"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74"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75" name="矩形"/>
          <p:cNvSpPr/>
          <p:nvPr/>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76" name="毕业论文中期答辩"/>
          <p:cNvSpPr/>
          <p:nvPr/>
        </p:nvSpPr>
        <p:spPr>
          <a:xfrm>
            <a:off x="11098212" y="13173947"/>
            <a:ext cx="2187576"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毕业论文中期答辩</a:t>
            </a:r>
          </a:p>
        </p:txBody>
      </p:sp>
      <p:sp>
        <p:nvSpPr>
          <p:cNvPr id="177" name="2017年1月5日"/>
          <p:cNvSpPr/>
          <p:nvPr/>
        </p:nvSpPr>
        <p:spPr>
          <a:xfrm>
            <a:off x="1194924" y="13173947"/>
            <a:ext cx="1780779"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2017年1月5日</a:t>
            </a:r>
          </a:p>
        </p:txBody>
      </p:sp>
      <p:sp>
        <p:nvSpPr>
          <p:cNvPr id="178" name="第           页"/>
          <p:cNvSpPr/>
          <p:nvPr/>
        </p:nvSpPr>
        <p:spPr>
          <a:xfrm>
            <a:off x="21759848" y="13173947"/>
            <a:ext cx="1438475"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第           页</a:t>
            </a:r>
          </a:p>
        </p:txBody>
      </p:sp>
      <p:sp>
        <p:nvSpPr>
          <p:cNvPr id="179"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
        <p:nvSpPr>
          <p:cNvPr id="180" name="矩形"/>
          <p:cNvSpPr/>
          <p:nvPr/>
        </p:nvSpPr>
        <p:spPr>
          <a:xfrm>
            <a:off x="-191171" y="1439113"/>
            <a:ext cx="7229977" cy="11644079"/>
          </a:xfrm>
          <a:prstGeom prst="rect">
            <a:avLst/>
          </a:prstGeom>
          <a:solidFill>
            <a:srgbClr val="3095C2">
              <a:alpha val="10000"/>
            </a:srgbClr>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空白 拷贝 1">
    <p:spTree>
      <p:nvGrpSpPr>
        <p:cNvPr id="1" name=""/>
        <p:cNvGrpSpPr/>
        <p:nvPr/>
      </p:nvGrpSpPr>
      <p:grpSpPr>
        <a:xfrm>
          <a:off x="0" y="0"/>
          <a:ext cx="0" cy="0"/>
          <a:chOff x="0" y="0"/>
          <a:chExt cx="0" cy="0"/>
        </a:xfrm>
      </p:grpSpPr>
      <p:sp>
        <p:nvSpPr>
          <p:cNvPr id="187" name="矩形"/>
          <p:cNvSpPr/>
          <p:nvPr userDrawn="1"/>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88" name="矩形"/>
          <p:cNvSpPr/>
          <p:nvPr userDrawn="1"/>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89" name="pasted-image.pdf" descr="pasted-image.pdf"/>
          <p:cNvPicPr>
            <a:picLocks noChangeAspect="1"/>
          </p:cNvPicPr>
          <p:nvPr userDrawn="1"/>
        </p:nvPicPr>
        <p:blipFill>
          <a:blip r:embed="rId2"/>
          <a:stretch>
            <a:fillRect/>
          </a:stretch>
        </p:blipFill>
        <p:spPr>
          <a:xfrm>
            <a:off x="18978826" y="428472"/>
            <a:ext cx="4709794" cy="2003551"/>
          </a:xfrm>
          <a:prstGeom prst="rect">
            <a:avLst/>
          </a:prstGeom>
          <a:ln w="12700">
            <a:miter lim="400000"/>
            <a:headEnd/>
            <a:tailEnd/>
          </a:ln>
        </p:spPr>
      </p:pic>
      <p:pic>
        <p:nvPicPr>
          <p:cNvPr id="190" name="pasted-image.pdf" descr="pasted-image.pdf"/>
          <p:cNvPicPr>
            <a:picLocks noChangeAspect="1"/>
          </p:cNvPicPr>
          <p:nvPr userDrawn="1"/>
        </p:nvPicPr>
        <p:blipFill>
          <a:blip r:embed="rId3"/>
          <a:srcRect l="31009"/>
          <a:stretch>
            <a:fillRect/>
          </a:stretch>
        </p:blipFill>
        <p:spPr>
          <a:xfrm>
            <a:off x="2618763" y="278746"/>
            <a:ext cx="2996386" cy="889001"/>
          </a:xfrm>
          <a:prstGeom prst="rect">
            <a:avLst/>
          </a:prstGeom>
          <a:ln w="12700">
            <a:miter lim="400000"/>
            <a:headEnd/>
            <a:tailEnd/>
          </a:ln>
        </p:spPr>
      </p:pic>
      <p:pic>
        <p:nvPicPr>
          <p:cNvPr id="191" name="pasted-image.pdf" descr="pasted-image.pdf"/>
          <p:cNvPicPr>
            <a:picLocks noChangeAspect="1"/>
          </p:cNvPicPr>
          <p:nvPr userDrawn="1"/>
        </p:nvPicPr>
        <p:blipFill>
          <a:blip r:embed="rId4"/>
          <a:srcRect b="79808"/>
          <a:stretch>
            <a:fillRect/>
          </a:stretch>
        </p:blipFill>
        <p:spPr>
          <a:xfrm>
            <a:off x="1282854" y="309572"/>
            <a:ext cx="1211139" cy="889001"/>
          </a:xfrm>
          <a:prstGeom prst="rect">
            <a:avLst/>
          </a:prstGeom>
          <a:ln w="12700">
            <a:miter lim="400000"/>
            <a:headEnd/>
            <a:tailEnd/>
          </a:ln>
        </p:spPr>
      </p:pic>
      <p:sp>
        <p:nvSpPr>
          <p:cNvPr id="192" name="矩形"/>
          <p:cNvSpPr/>
          <p:nvPr userDrawn="1"/>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96"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p:nvPr>
            <p:ph type="title" hasCustomPrompt="1"/>
          </p:nvPr>
        </p:nvSpPr>
        <p:spPr>
          <a:xfrm>
            <a:off x="4833937" y="2303859"/>
            <a:ext cx="14716126" cy="4643438"/>
          </a:xfrm>
          <a:prstGeom prst="rect">
            <a:avLst/>
          </a:prstGeom>
        </p:spPr>
        <p:txBody>
          <a:bodyPr anchor="b"/>
          <a:lstStyle/>
          <a:p>
            <a:r>
              <a:t>标题文本</a:t>
            </a:r>
          </a:p>
        </p:txBody>
      </p:sp>
      <p:sp>
        <p:nvSpPr>
          <p:cNvPr id="12" name="正文级别 1…"/>
          <p:cNvSpPr/>
          <p:nvPr>
            <p:ph type="body" sz="quarter" idx="1" hasCustomPrompt="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p:nvPr>
            <p:ph type="pic" sz="half" idx="13"/>
          </p:nvPr>
        </p:nvSpPr>
        <p:spPr>
          <a:xfrm>
            <a:off x="5307210" y="892968"/>
            <a:ext cx="13751720" cy="8322470"/>
          </a:xfrm>
          <a:prstGeom prst="rect">
            <a:avLst/>
          </a:prstGeom>
        </p:spPr>
        <p:txBody>
          <a:bodyPr lIns="91439" tIns="45719" rIns="91439" bIns="45719" anchor="t">
            <a:noAutofit/>
          </a:bodyPr>
          <a:lstStyle/>
          <a:p/>
        </p:txBody>
      </p:sp>
      <p:sp>
        <p:nvSpPr>
          <p:cNvPr id="21" name="标题文本"/>
          <p:cNvSpPr/>
          <p:nvPr>
            <p:ph type="title" hasCustomPrompt="1"/>
          </p:nvPr>
        </p:nvSpPr>
        <p:spPr>
          <a:xfrm>
            <a:off x="4833937" y="9447609"/>
            <a:ext cx="14716126" cy="2000251"/>
          </a:xfrm>
          <a:prstGeom prst="rect">
            <a:avLst/>
          </a:prstGeom>
        </p:spPr>
        <p:txBody>
          <a:bodyPr anchor="b"/>
          <a:lstStyle/>
          <a:p>
            <a:r>
              <a:t>标题文本</a:t>
            </a:r>
          </a:p>
        </p:txBody>
      </p:sp>
      <p:sp>
        <p:nvSpPr>
          <p:cNvPr id="22" name="正文级别 1…"/>
          <p:cNvSpPr/>
          <p:nvPr>
            <p:ph type="body" sz="quarter" idx="1" hasCustomPrompt="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p:nvPr>
            <p:ph type="sldNum" sz="quarter" idx="2"/>
          </p:nvPr>
        </p:nvSpPr>
        <p:spPr>
          <a:xfrm>
            <a:off x="11935814" y="13001625"/>
            <a:ext cx="494513" cy="51117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p:nvPr>
            <p:ph type="title" hasCustomPrompt="1"/>
          </p:nvPr>
        </p:nvSpPr>
        <p:spPr>
          <a:xfrm>
            <a:off x="4833937" y="4536281"/>
            <a:ext cx="14716126" cy="4643438"/>
          </a:xfrm>
          <a:prstGeom prst="rect">
            <a:avLst/>
          </a:prstGeom>
        </p:spPr>
        <p:txBody>
          <a:bodyPr/>
          <a:lstStyle/>
          <a:p>
            <a:r>
              <a:t>标题文本</a:t>
            </a:r>
          </a:p>
        </p:txBody>
      </p:sp>
      <p:sp>
        <p:nvSpPr>
          <p:cNvPr id="31"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p:nvPr>
            <p:ph type="pic" sz="half" idx="13"/>
          </p:nvPr>
        </p:nvSpPr>
        <p:spPr>
          <a:xfrm>
            <a:off x="12495609" y="892968"/>
            <a:ext cx="7500938" cy="11572876"/>
          </a:xfrm>
          <a:prstGeom prst="rect">
            <a:avLst/>
          </a:prstGeom>
        </p:spPr>
        <p:txBody>
          <a:bodyPr lIns="91439" tIns="45719" rIns="91439" bIns="45719" anchor="t">
            <a:noAutofit/>
          </a:bodyPr>
          <a:lstStyle/>
          <a:p/>
        </p:txBody>
      </p:sp>
      <p:sp>
        <p:nvSpPr>
          <p:cNvPr id="39" name="标题文本"/>
          <p:cNvSpPr/>
          <p:nvPr>
            <p:ph type="title" hasCustomPrompt="1"/>
          </p:nvPr>
        </p:nvSpPr>
        <p:spPr>
          <a:xfrm>
            <a:off x="4387453" y="892968"/>
            <a:ext cx="7500938" cy="5607845"/>
          </a:xfrm>
          <a:prstGeom prst="rect">
            <a:avLst/>
          </a:prstGeom>
        </p:spPr>
        <p:txBody>
          <a:bodyPr anchor="b"/>
          <a:lstStyle>
            <a:lvl1pPr>
              <a:defRPr sz="8400"/>
            </a:lvl1pPr>
          </a:lstStyle>
          <a:p>
            <a:r>
              <a:t>标题文本</a:t>
            </a:r>
          </a:p>
        </p:txBody>
      </p:sp>
      <p:sp>
        <p:nvSpPr>
          <p:cNvPr id="40" name="正文级别 1…"/>
          <p:cNvSpPr/>
          <p:nvPr>
            <p:ph type="body" sz="quarter" idx="1" hasCustomPrompt="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p:nvPr>
            <p:ph type="title" hasCustomPrompt="1"/>
          </p:nvPr>
        </p:nvSpPr>
        <p:spPr>
          <a:prstGeom prst="rect">
            <a:avLst/>
          </a:prstGeom>
        </p:spPr>
        <p:txBody>
          <a:bodyPr/>
          <a:lstStyle/>
          <a:p>
            <a:r>
              <a:t>标题文本</a:t>
            </a:r>
          </a:p>
        </p:txBody>
      </p:sp>
      <p:sp>
        <p:nvSpPr>
          <p:cNvPr id="49"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p:nvPr>
            <p:ph type="title" hasCustomPrompt="1"/>
          </p:nvPr>
        </p:nvSpPr>
        <p:spPr>
          <a:prstGeom prst="rect">
            <a:avLst/>
          </a:prstGeom>
        </p:spPr>
        <p:txBody>
          <a:bodyPr/>
          <a:lstStyle/>
          <a:p>
            <a:r>
              <a:t>标题文本</a:t>
            </a:r>
          </a:p>
        </p:txBody>
      </p:sp>
      <p:sp>
        <p:nvSpPr>
          <p:cNvPr id="57" name="正文级别 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58"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p:nvPr>
            <p:ph type="title" hasCustomPrompt="1"/>
          </p:nvPr>
        </p:nvSpPr>
        <p:spPr>
          <a:prstGeom prst="rect">
            <a:avLst/>
          </a:prstGeom>
        </p:spPr>
        <p:txBody>
          <a:bodyPr/>
          <a:lstStyle/>
          <a:p>
            <a:r>
              <a:t>标题文本</a:t>
            </a:r>
          </a:p>
        </p:txBody>
      </p:sp>
      <p:sp>
        <p:nvSpPr>
          <p:cNvPr id="57" name="正文级别 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58"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p:nvPr>
            <p:ph type="pic" sz="quarter" idx="13"/>
          </p:nvPr>
        </p:nvSpPr>
        <p:spPr>
          <a:xfrm>
            <a:off x="12495609" y="3661171"/>
            <a:ext cx="7500938" cy="8840392"/>
          </a:xfrm>
          <a:prstGeom prst="rect">
            <a:avLst/>
          </a:prstGeom>
        </p:spPr>
        <p:txBody>
          <a:bodyPr lIns="91439" tIns="45719" rIns="91439" bIns="45719" anchor="t">
            <a:noAutofit/>
          </a:bodyPr>
          <a:lstStyle/>
          <a:p/>
        </p:txBody>
      </p:sp>
      <p:sp>
        <p:nvSpPr>
          <p:cNvPr id="66" name="标题文本"/>
          <p:cNvSpPr/>
          <p:nvPr>
            <p:ph type="title" hasCustomPrompt="1"/>
          </p:nvPr>
        </p:nvSpPr>
        <p:spPr>
          <a:prstGeom prst="rect">
            <a:avLst/>
          </a:prstGeom>
        </p:spPr>
        <p:txBody>
          <a:bodyPr/>
          <a:lstStyle/>
          <a:p>
            <a:r>
              <a:t>标题文本</a:t>
            </a:r>
          </a:p>
        </p:txBody>
      </p:sp>
      <p:sp>
        <p:nvSpPr>
          <p:cNvPr id="67" name="正文级别 1…"/>
          <p:cNvSpPr/>
          <p:nvPr>
            <p:ph type="body" sz="quarter" idx="1" hasCustomPrompt="1"/>
          </p:nvPr>
        </p:nvSpPr>
        <p:spPr>
          <a:xfrm>
            <a:off x="4387453" y="3661171"/>
            <a:ext cx="7500938" cy="8840392"/>
          </a:xfrm>
          <a:prstGeom prst="rect">
            <a:avLst/>
          </a:prstGeom>
        </p:spPr>
        <p:txBody>
          <a:bodyPr/>
          <a:lstStyle>
            <a:lvl1pPr marL="465455" indent="-465455">
              <a:spcBef>
                <a:spcPts val="4500"/>
              </a:spcBef>
              <a:defRPr sz="3800"/>
            </a:lvl1pPr>
            <a:lvl2pPr marL="808355" indent="-465455">
              <a:spcBef>
                <a:spcPts val="4500"/>
              </a:spcBef>
              <a:defRPr sz="3800"/>
            </a:lvl2pPr>
            <a:lvl3pPr marL="1151255" indent="-465455">
              <a:spcBef>
                <a:spcPts val="4500"/>
              </a:spcBef>
              <a:defRPr sz="3800"/>
            </a:lvl3pPr>
            <a:lvl4pPr marL="1494155" indent="-465455">
              <a:spcBef>
                <a:spcPts val="4500"/>
              </a:spcBef>
              <a:defRPr sz="3800"/>
            </a:lvl4pPr>
            <a:lvl5pPr marL="1837055" indent="-465455">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p:nvPr>
            <p:ph type="body" idx="1" hasCustomPrompt="1"/>
          </p:nvPr>
        </p:nvSpPr>
        <p:spPr>
          <a:xfrm>
            <a:off x="4387453" y="1785937"/>
            <a:ext cx="15609094" cy="10144126"/>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76"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p:nvPr>
            <p:ph type="pic" sz="quarter" idx="13"/>
          </p:nvPr>
        </p:nvSpPr>
        <p:spPr>
          <a:xfrm>
            <a:off x="12495609" y="7161609"/>
            <a:ext cx="7500938" cy="5304235"/>
          </a:xfrm>
          <a:prstGeom prst="rect">
            <a:avLst/>
          </a:prstGeom>
        </p:spPr>
        <p:txBody>
          <a:bodyPr lIns="91439" tIns="45719" rIns="91439" bIns="45719" anchor="t">
            <a:noAutofit/>
          </a:bodyPr>
          <a:lstStyle/>
          <a:p/>
        </p:txBody>
      </p:sp>
      <p:sp>
        <p:nvSpPr>
          <p:cNvPr id="84" name="图像"/>
          <p:cNvSpPr/>
          <p:nvPr>
            <p:ph type="pic" sz="quarter" idx="14"/>
          </p:nvPr>
        </p:nvSpPr>
        <p:spPr>
          <a:xfrm>
            <a:off x="12504353" y="1250156"/>
            <a:ext cx="7500939" cy="5304235"/>
          </a:xfrm>
          <a:prstGeom prst="rect">
            <a:avLst/>
          </a:prstGeom>
        </p:spPr>
        <p:txBody>
          <a:bodyPr lIns="91439" tIns="45719" rIns="91439" bIns="45719" anchor="t">
            <a:noAutofit/>
          </a:bodyPr>
          <a:lstStyle/>
          <a:p/>
        </p:txBody>
      </p:sp>
      <p:sp>
        <p:nvSpPr>
          <p:cNvPr id="85" name="图像"/>
          <p:cNvSpPr/>
          <p:nvPr>
            <p:ph type="pic" sz="half" idx="15"/>
          </p:nvPr>
        </p:nvSpPr>
        <p:spPr>
          <a:xfrm>
            <a:off x="4387453" y="1250156"/>
            <a:ext cx="7500938" cy="11215688"/>
          </a:xfrm>
          <a:prstGeom prst="rect">
            <a:avLst/>
          </a:prstGeom>
        </p:spPr>
        <p:txBody>
          <a:bodyPr lIns="91439" tIns="45719" rIns="91439" bIns="45719" anchor="t">
            <a:noAutofit/>
          </a:bodyPr>
          <a:lstStyle/>
          <a:p/>
        </p:txBody>
      </p:sp>
      <p:sp>
        <p:nvSpPr>
          <p:cNvPr id="86"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p:nvPr>
            <p:ph type="body" sz="quarter" idx="13" hasCustomPrompt="1"/>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–Johnny Appleseed</a:t>
            </a:r>
          </a:p>
        </p:txBody>
      </p:sp>
      <p:sp>
        <p:nvSpPr>
          <p:cNvPr id="94" name="“在此键入引文。”"/>
          <p:cNvSpPr/>
          <p:nvPr>
            <p:ph type="body" sz="quarter" idx="14" hasCustomPrompt="1"/>
          </p:nvPr>
        </p:nvSpPr>
        <p:spPr>
          <a:xfrm>
            <a:off x="4833937" y="5947965"/>
            <a:ext cx="14716126" cy="1069976"/>
          </a:xfrm>
          <a:prstGeom prst="rect">
            <a:avLst/>
          </a:prstGeom>
        </p:spPr>
        <p:txBody>
          <a:bodyPr>
            <a:spAutoFit/>
          </a:bodyPr>
          <a:lstStyle>
            <a:lvl1pPr marL="0" indent="0" algn="ctr">
              <a:spcBef>
                <a:spcPts val="0"/>
              </a:spcBef>
              <a:buSzTx/>
              <a:buNone/>
              <a:defRPr sz="5200"/>
            </a:lvl1pPr>
          </a:lstStyle>
          <a:p>
            <a:r>
              <a:t>“在此键入引文。”</a:t>
            </a:r>
          </a:p>
        </p:txBody>
      </p:sp>
      <p:sp>
        <p:nvSpPr>
          <p:cNvPr id="95"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p:nvPr>
            <p:ph type="pic" idx="13"/>
          </p:nvPr>
        </p:nvSpPr>
        <p:spPr>
          <a:xfrm>
            <a:off x="3048000" y="0"/>
            <a:ext cx="18288000" cy="13716000"/>
          </a:xfrm>
          <a:prstGeom prst="rect">
            <a:avLst/>
          </a:prstGeom>
        </p:spPr>
        <p:txBody>
          <a:bodyPr lIns="91439" tIns="45719" rIns="91439" bIns="45719" anchor="t">
            <a:noAutofit/>
          </a:bodyPr>
          <a:lstStyle/>
          <a:p/>
        </p:txBody>
      </p:sp>
      <p:sp>
        <p:nvSpPr>
          <p:cNvPr id="103"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矩形"/>
          <p:cNvSpPr/>
          <p:nvPr/>
        </p:nvSpPr>
        <p:spPr>
          <a:xfrm>
            <a:off x="-42287" y="-58629"/>
            <a:ext cx="24468574" cy="1406986"/>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11" name="矩形"/>
          <p:cNvSpPr/>
          <p:nvPr/>
        </p:nvSpPr>
        <p:spPr>
          <a:xfrm>
            <a:off x="-42288" y="13099896"/>
            <a:ext cx="24468574" cy="646578"/>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12"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13"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14"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15" name="矩形"/>
          <p:cNvSpPr/>
          <p:nvPr/>
        </p:nvSpPr>
        <p:spPr>
          <a:xfrm>
            <a:off x="-42288" y="1400481"/>
            <a:ext cx="24468574" cy="69456"/>
          </a:xfrm>
          <a:prstGeom prst="rect">
            <a:avLst/>
          </a:prstGeom>
          <a:solidFill>
            <a:srgbClr val="991F46"/>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16" name="毕业论文中期答辩"/>
          <p:cNvSpPr/>
          <p:nvPr/>
        </p:nvSpPr>
        <p:spPr>
          <a:xfrm>
            <a:off x="11098212" y="13173947"/>
            <a:ext cx="2187576"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毕业论文中期答辩</a:t>
            </a:r>
          </a:p>
        </p:txBody>
      </p:sp>
      <p:sp>
        <p:nvSpPr>
          <p:cNvPr id="117" name="2017年1月5日"/>
          <p:cNvSpPr/>
          <p:nvPr/>
        </p:nvSpPr>
        <p:spPr>
          <a:xfrm>
            <a:off x="1194924" y="13173947"/>
            <a:ext cx="1780779"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2017年1月5日</a:t>
            </a:r>
          </a:p>
        </p:txBody>
      </p:sp>
      <p:sp>
        <p:nvSpPr>
          <p:cNvPr id="118" name="第           页"/>
          <p:cNvSpPr/>
          <p:nvPr/>
        </p:nvSpPr>
        <p:spPr>
          <a:xfrm>
            <a:off x="21759848" y="13173947"/>
            <a:ext cx="1438475" cy="498476"/>
          </a:xfrm>
          <a:prstGeom prst="rect">
            <a:avLst/>
          </a:prstGeom>
          <a:ln w="12700">
            <a:miter lim="400000"/>
          </a:ln>
        </p:spPr>
        <p:txBody>
          <a:bodyPr wrap="none" lIns="71437" tIns="71437" rIns="71437" bIns="71437" anchor="ctr">
            <a:spAutoFit/>
          </a:bodyPr>
          <a:lstStyle>
            <a:lvl1pPr>
              <a:defRPr sz="2000">
                <a:solidFill>
                  <a:srgbClr val="FFFFFF"/>
                </a:solidFill>
                <a:latin typeface="Lantinghei SC Extralight"/>
                <a:ea typeface="Lantinghei SC Extralight"/>
                <a:cs typeface="Lantinghei SC Extralight"/>
                <a:sym typeface="Lantinghei SC Extralight"/>
              </a:defRPr>
            </a:lvl1pPr>
          </a:lstStyle>
          <a:p>
            <a:r>
              <a:t>第           页</a:t>
            </a:r>
          </a:p>
        </p:txBody>
      </p:sp>
      <p:sp>
        <p:nvSpPr>
          <p:cNvPr id="119"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26" name="标题文本"/>
          <p:cNvSpPr/>
          <p:nvPr>
            <p:ph type="title" hasCustomPrompt="1"/>
          </p:nvPr>
        </p:nvSpPr>
        <p:spPr>
          <a:xfrm>
            <a:off x="1828799" y="4262965"/>
            <a:ext cx="20726401" cy="2937937"/>
          </a:xfrm>
          <a:prstGeom prst="rect">
            <a:avLst/>
          </a:prstGeom>
        </p:spPr>
        <p:txBody>
          <a:bodyPr lIns="121917" tIns="121917" rIns="121917" bIns="121917"/>
          <a:lstStyle>
            <a:lvl1pPr marL="2438400" indent="-2438400" defTabSz="2438400">
              <a:defRPr sz="11600">
                <a:latin typeface="Calibri" panose="020F0502020204030204"/>
                <a:ea typeface="Calibri" panose="020F0502020204030204"/>
                <a:cs typeface="Calibri" panose="020F0502020204030204"/>
                <a:sym typeface="Calibri" panose="020F0502020204030204"/>
              </a:defRPr>
            </a:lvl1pPr>
          </a:lstStyle>
          <a:p>
            <a:r>
              <a:t>标题文本</a:t>
            </a:r>
          </a:p>
        </p:txBody>
      </p:sp>
      <p:sp>
        <p:nvSpPr>
          <p:cNvPr id="127" name="正文级别 1…"/>
          <p:cNvSpPr/>
          <p:nvPr>
            <p:ph type="body" sz="quarter" idx="1" hasCustomPrompt="1"/>
          </p:nvPr>
        </p:nvSpPr>
        <p:spPr>
          <a:xfrm>
            <a:off x="3657599" y="7772400"/>
            <a:ext cx="17068801" cy="3505200"/>
          </a:xfrm>
          <a:prstGeom prst="rect">
            <a:avLst/>
          </a:prstGeom>
        </p:spPr>
        <p:txBody>
          <a:bodyPr lIns="121917" tIns="121917" rIns="121917" bIns="121917" anchor="t"/>
          <a:lstStyle>
            <a:lvl1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1pPr>
            <a:lvl2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2pPr>
            <a:lvl3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3pPr>
            <a:lvl4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4pPr>
            <a:lvl5pPr marL="0" indent="0" algn="ctr" defTabSz="2438400">
              <a:spcBef>
                <a:spcPts val="1800"/>
              </a:spcBef>
              <a:buSzTx/>
              <a:buNone/>
              <a:defRPr sz="8400">
                <a:latin typeface="Calibri" panose="020F0502020204030204"/>
                <a:ea typeface="Calibri" panose="020F0502020204030204"/>
                <a:cs typeface="Calibri" panose="020F0502020204030204"/>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128" name="幻灯片编号"/>
          <p:cNvSpPr/>
          <p:nvPr>
            <p:ph type="sldNum" sz="quarter" idx="2"/>
          </p:nvPr>
        </p:nvSpPr>
        <p:spPr>
          <a:xfrm>
            <a:off x="22456227" y="12728664"/>
            <a:ext cx="708577" cy="700440"/>
          </a:xfrm>
          <a:prstGeom prst="rect">
            <a:avLst/>
          </a:prstGeom>
        </p:spPr>
        <p:txBody>
          <a:bodyPr lIns="121917" tIns="121917" rIns="121917" bIns="121917"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2_空白">
    <p:spTree>
      <p:nvGrpSpPr>
        <p:cNvPr id="1" name=""/>
        <p:cNvGrpSpPr/>
        <p:nvPr/>
      </p:nvGrpSpPr>
      <p:grpSpPr>
        <a:xfrm>
          <a:off x="0" y="0"/>
          <a:ext cx="0" cy="0"/>
          <a:chOff x="0" y="0"/>
          <a:chExt cx="0" cy="0"/>
        </a:xfrm>
      </p:grpSpPr>
      <p:sp>
        <p:nvSpPr>
          <p:cNvPr id="135" name="幻灯片编号"/>
          <p:cNvSpPr/>
          <p:nvPr>
            <p:ph type="sldNum" sz="quarter" idx="2"/>
          </p:nvPr>
        </p:nvSpPr>
        <p:spPr>
          <a:xfrm>
            <a:off x="22456227" y="12728664"/>
            <a:ext cx="708577" cy="700440"/>
          </a:xfrm>
          <a:prstGeom prst="rect">
            <a:avLst/>
          </a:prstGeom>
        </p:spPr>
        <p:txBody>
          <a:bodyPr lIns="121917" tIns="121917" rIns="121917" bIns="121917"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标题幻灯片">
    <p:bg>
      <p:bgPr>
        <a:noFill/>
        <a:effectLst/>
      </p:bgPr>
    </p:bg>
    <p:spTree>
      <p:nvGrpSpPr>
        <p:cNvPr id="1" name=""/>
        <p:cNvGrpSpPr/>
        <p:nvPr/>
      </p:nvGrpSpPr>
      <p:grpSpPr>
        <a:xfrm>
          <a:off x="0" y="0"/>
          <a:ext cx="0" cy="0"/>
          <a:chOff x="0" y="0"/>
          <a:chExt cx="0" cy="0"/>
        </a:xfrm>
      </p:grpSpPr>
      <p:grpSp>
        <p:nvGrpSpPr>
          <p:cNvPr id="144" name="成组"/>
          <p:cNvGrpSpPr/>
          <p:nvPr/>
        </p:nvGrpSpPr>
        <p:grpSpPr>
          <a:xfrm>
            <a:off x="-107951" y="-136955"/>
            <a:ext cx="24599579" cy="13898884"/>
            <a:chOff x="0" y="0"/>
            <a:chExt cx="24599577" cy="13898882"/>
          </a:xfrm>
        </p:grpSpPr>
        <p:pic>
          <p:nvPicPr>
            <p:cNvPr id="142" name="pasted-image.pdf" descr="pasted-image.pdf"/>
            <p:cNvPicPr>
              <a:picLocks noChangeAspect="1"/>
            </p:cNvPicPr>
            <p:nvPr/>
          </p:nvPicPr>
          <p:blipFill>
            <a:blip r:embed="rId2"/>
            <a:srcRect t="15045" b="9907"/>
            <a:stretch>
              <a:fillRect/>
            </a:stretch>
          </p:blipFill>
          <p:spPr>
            <a:xfrm>
              <a:off x="0" y="0"/>
              <a:ext cx="24599578" cy="13872592"/>
            </a:xfrm>
            <a:prstGeom prst="rect">
              <a:avLst/>
            </a:prstGeom>
            <a:ln w="12700" cap="flat">
              <a:noFill/>
              <a:miter lim="400000"/>
              <a:headEnd/>
              <a:tailEnd/>
            </a:ln>
            <a:effectLst/>
          </p:spPr>
        </p:pic>
        <p:sp>
          <p:nvSpPr>
            <p:cNvPr id="143" name="矩形"/>
            <p:cNvSpPr/>
            <p:nvPr/>
          </p:nvSpPr>
          <p:spPr>
            <a:xfrm>
              <a:off x="120650" y="91026"/>
              <a:ext cx="24358600" cy="13807857"/>
            </a:xfrm>
            <a:prstGeom prst="rect">
              <a:avLst/>
            </a:prstGeom>
            <a:solidFill>
              <a:srgbClr val="000000">
                <a:alpha val="61209"/>
              </a:srgbClr>
            </a:solidFill>
            <a:ln w="25400" cap="flat">
              <a:solidFill>
                <a:srgbClr val="000000">
                  <a:alpha val="87442"/>
                </a:srgbClr>
              </a:solidFill>
              <a:prstDash val="solid"/>
              <a:round/>
            </a:ln>
            <a:effectLst/>
          </p:spPr>
          <p:txBody>
            <a:bodyPr wrap="square" lIns="121919" tIns="121919" rIns="121919" bIns="121919" numCol="1" anchor="t">
              <a:noAutofit/>
            </a:bodyPr>
            <a:lstStyle/>
            <a:p>
              <a:pPr algn="l" defTabSz="2438400">
                <a:defRPr sz="4800">
                  <a:latin typeface="Arial" panose="020B0604020202020204"/>
                  <a:ea typeface="Arial" panose="020B0604020202020204"/>
                  <a:cs typeface="Arial" panose="020B0604020202020204"/>
                  <a:sym typeface="Arial" panose="020B0604020202020204"/>
                </a:defRPr>
              </a:pPr>
              <a:endParaRPr sz="5000"/>
            </a:p>
          </p:txBody>
        </p:sp>
      </p:grpSp>
      <p:sp>
        <p:nvSpPr>
          <p:cNvPr id="145" name="标题文本"/>
          <p:cNvSpPr/>
          <p:nvPr>
            <p:ph type="title" hasCustomPrompt="1"/>
          </p:nvPr>
        </p:nvSpPr>
        <p:spPr>
          <a:xfrm>
            <a:off x="1828799" y="4262967"/>
            <a:ext cx="20726401" cy="2937935"/>
          </a:xfrm>
          <a:prstGeom prst="rect">
            <a:avLst/>
          </a:prstGeom>
        </p:spPr>
        <p:txBody>
          <a:bodyPr lIns="121919" tIns="121919" rIns="121919" bIns="121919"/>
          <a:lstStyle>
            <a:lvl1pPr marL="2438400" indent="-2438400" defTabSz="2438400">
              <a:defRPr sz="11600">
                <a:latin typeface="Calibri" panose="020F0502020204030204"/>
                <a:ea typeface="Calibri" panose="020F0502020204030204"/>
                <a:cs typeface="Calibri" panose="020F0502020204030204"/>
                <a:sym typeface="Calibri" panose="020F0502020204030204"/>
              </a:defRPr>
            </a:lvl1pPr>
          </a:lstStyle>
          <a:p>
            <a:r>
              <a:t>标题文本</a:t>
            </a:r>
          </a:p>
        </p:txBody>
      </p:sp>
      <p:sp>
        <p:nvSpPr>
          <p:cNvPr id="146" name="正文级别 1…"/>
          <p:cNvSpPr/>
          <p:nvPr>
            <p:ph type="body" sz="quarter" idx="1" hasCustomPrompt="1"/>
          </p:nvPr>
        </p:nvSpPr>
        <p:spPr>
          <a:xfrm>
            <a:off x="3657599" y="7772400"/>
            <a:ext cx="17068801" cy="3505200"/>
          </a:xfrm>
          <a:prstGeom prst="rect">
            <a:avLst/>
          </a:prstGeom>
        </p:spPr>
        <p:txBody>
          <a:bodyPr lIns="121919" tIns="121919" rIns="121919" bIns="121919" anchor="t"/>
          <a:lstStyle>
            <a:lvl1pPr marL="0" indent="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1pPr>
            <a:lvl2pPr marL="0" indent="4572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2pPr>
            <a:lvl3pPr marL="0" indent="9144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3pPr>
            <a:lvl4pPr marL="0" indent="13716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4pPr>
            <a:lvl5pPr marL="0" indent="1828800" algn="ctr" defTabSz="2438400">
              <a:spcBef>
                <a:spcPts val="2000"/>
              </a:spcBef>
              <a:buSzTx/>
              <a:buNone/>
              <a:defRPr sz="8400">
                <a:latin typeface="Calibri" panose="020F0502020204030204"/>
                <a:ea typeface="Calibri" panose="020F0502020204030204"/>
                <a:cs typeface="Calibri" panose="020F0502020204030204"/>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147" name="幻灯片编号"/>
          <p:cNvSpPr/>
          <p:nvPr>
            <p:ph type="sldNum" sz="quarter" idx="2"/>
          </p:nvPr>
        </p:nvSpPr>
        <p:spPr>
          <a:xfrm>
            <a:off x="22456219" y="12728661"/>
            <a:ext cx="708581" cy="700446"/>
          </a:xfrm>
          <a:prstGeom prst="rect">
            <a:avLst/>
          </a:prstGeom>
        </p:spPr>
        <p:txBody>
          <a:bodyPr lIns="121919" tIns="121919" rIns="121919" bIns="121919" anchor="ctr"/>
          <a:lstStyle>
            <a:lvl1pPr algn="r" defTabSz="2438400">
              <a:defRPr sz="320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p:nvPr>
            <p:ph type="pic" sz="quarter" idx="13"/>
          </p:nvPr>
        </p:nvSpPr>
        <p:spPr>
          <a:xfrm>
            <a:off x="12495609" y="3661171"/>
            <a:ext cx="7500938" cy="8840392"/>
          </a:xfrm>
          <a:prstGeom prst="rect">
            <a:avLst/>
          </a:prstGeom>
        </p:spPr>
        <p:txBody>
          <a:bodyPr lIns="91439" tIns="45719" rIns="91439" bIns="45719" anchor="t">
            <a:noAutofit/>
          </a:bodyPr>
          <a:lstStyle/>
          <a:p/>
        </p:txBody>
      </p:sp>
      <p:sp>
        <p:nvSpPr>
          <p:cNvPr id="66" name="标题文本"/>
          <p:cNvSpPr/>
          <p:nvPr>
            <p:ph type="title" hasCustomPrompt="1"/>
          </p:nvPr>
        </p:nvSpPr>
        <p:spPr>
          <a:prstGeom prst="rect">
            <a:avLst/>
          </a:prstGeom>
        </p:spPr>
        <p:txBody>
          <a:bodyPr/>
          <a:lstStyle/>
          <a:p>
            <a:r>
              <a:t>标题文本</a:t>
            </a:r>
          </a:p>
        </p:txBody>
      </p:sp>
      <p:sp>
        <p:nvSpPr>
          <p:cNvPr id="67" name="正文级别 1…"/>
          <p:cNvSpPr/>
          <p:nvPr>
            <p:ph type="body" sz="quarter" idx="1" hasCustomPrompt="1"/>
          </p:nvPr>
        </p:nvSpPr>
        <p:spPr>
          <a:xfrm>
            <a:off x="4387453" y="3661171"/>
            <a:ext cx="7500938" cy="8840392"/>
          </a:xfrm>
          <a:prstGeom prst="rect">
            <a:avLst/>
          </a:prstGeom>
        </p:spPr>
        <p:txBody>
          <a:bodyPr/>
          <a:lstStyle>
            <a:lvl1pPr marL="465455" indent="-465455">
              <a:spcBef>
                <a:spcPts val="4500"/>
              </a:spcBef>
              <a:defRPr sz="3800"/>
            </a:lvl1pPr>
            <a:lvl2pPr marL="808355" indent="-465455">
              <a:spcBef>
                <a:spcPts val="4500"/>
              </a:spcBef>
              <a:defRPr sz="3800"/>
            </a:lvl2pPr>
            <a:lvl3pPr marL="1151255" indent="-465455">
              <a:spcBef>
                <a:spcPts val="4500"/>
              </a:spcBef>
              <a:defRPr sz="3800"/>
            </a:lvl3pPr>
            <a:lvl4pPr marL="1494155" indent="-465455">
              <a:spcBef>
                <a:spcPts val="4500"/>
              </a:spcBef>
              <a:defRPr sz="3800"/>
            </a:lvl4pPr>
            <a:lvl5pPr marL="1837055" indent="-465455">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54" name="矩形"/>
          <p:cNvSpPr/>
          <p:nvPr/>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55" name="矩形"/>
          <p:cNvSpPr/>
          <p:nvPr/>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56"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57"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58"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59" name="矩形"/>
          <p:cNvSpPr/>
          <p:nvPr/>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63"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空白 拷贝">
    <p:spTree>
      <p:nvGrpSpPr>
        <p:cNvPr id="1" name=""/>
        <p:cNvGrpSpPr/>
        <p:nvPr/>
      </p:nvGrpSpPr>
      <p:grpSpPr>
        <a:xfrm>
          <a:off x="0" y="0"/>
          <a:ext cx="0" cy="0"/>
          <a:chOff x="0" y="0"/>
          <a:chExt cx="0" cy="0"/>
        </a:xfrm>
      </p:grpSpPr>
      <p:sp>
        <p:nvSpPr>
          <p:cNvPr id="170" name="矩形"/>
          <p:cNvSpPr/>
          <p:nvPr/>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71" name="矩形"/>
          <p:cNvSpPr/>
          <p:nvPr/>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72" name="pasted-image.pdf" descr="pasted-image.pdf"/>
          <p:cNvPicPr>
            <a:picLocks noChangeAspect="1"/>
          </p:cNvPicPr>
          <p:nvPr/>
        </p:nvPicPr>
        <p:blipFill>
          <a:blip r:embed="rId2"/>
          <a:stretch>
            <a:fillRect/>
          </a:stretch>
        </p:blipFill>
        <p:spPr>
          <a:xfrm>
            <a:off x="18978826" y="428472"/>
            <a:ext cx="4709794" cy="2003551"/>
          </a:xfrm>
          <a:prstGeom prst="rect">
            <a:avLst/>
          </a:prstGeom>
          <a:ln w="12700">
            <a:miter lim="400000"/>
            <a:headEnd/>
            <a:tailEnd/>
          </a:ln>
        </p:spPr>
      </p:pic>
      <p:pic>
        <p:nvPicPr>
          <p:cNvPr id="173" name="pasted-image.pdf" descr="pasted-image.pdf"/>
          <p:cNvPicPr>
            <a:picLocks noChangeAspect="1"/>
          </p:cNvPicPr>
          <p:nvPr/>
        </p:nvPicPr>
        <p:blipFill>
          <a:blip r:embed="rId3"/>
          <a:srcRect l="31009"/>
          <a:stretch>
            <a:fillRect/>
          </a:stretch>
        </p:blipFill>
        <p:spPr>
          <a:xfrm>
            <a:off x="2618763" y="278746"/>
            <a:ext cx="2996386" cy="889001"/>
          </a:xfrm>
          <a:prstGeom prst="rect">
            <a:avLst/>
          </a:prstGeom>
          <a:ln w="12700">
            <a:miter lim="400000"/>
            <a:headEnd/>
            <a:tailEnd/>
          </a:ln>
        </p:spPr>
      </p:pic>
      <p:pic>
        <p:nvPicPr>
          <p:cNvPr id="174" name="pasted-image.pdf" descr="pasted-image.pdf"/>
          <p:cNvPicPr>
            <a:picLocks noChangeAspect="1"/>
          </p:cNvPicPr>
          <p:nvPr/>
        </p:nvPicPr>
        <p:blipFill>
          <a:blip r:embed="rId4"/>
          <a:srcRect b="79808"/>
          <a:stretch>
            <a:fillRect/>
          </a:stretch>
        </p:blipFill>
        <p:spPr>
          <a:xfrm>
            <a:off x="1282854" y="309572"/>
            <a:ext cx="1211139" cy="889001"/>
          </a:xfrm>
          <a:prstGeom prst="rect">
            <a:avLst/>
          </a:prstGeom>
          <a:ln w="12700">
            <a:miter lim="400000"/>
            <a:headEnd/>
            <a:tailEnd/>
          </a:ln>
        </p:spPr>
      </p:pic>
      <p:sp>
        <p:nvSpPr>
          <p:cNvPr id="175" name="矩形"/>
          <p:cNvSpPr/>
          <p:nvPr/>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79"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
        <p:nvSpPr>
          <p:cNvPr id="180" name="矩形"/>
          <p:cNvSpPr/>
          <p:nvPr/>
        </p:nvSpPr>
        <p:spPr>
          <a:xfrm>
            <a:off x="-191135" y="1438910"/>
            <a:ext cx="8533130" cy="11643995"/>
          </a:xfrm>
          <a:prstGeom prst="rect">
            <a:avLst/>
          </a:prstGeom>
          <a:solidFill>
            <a:srgbClr val="3095C2">
              <a:alpha val="10000"/>
            </a:srgbClr>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空白 拷贝 1">
    <p:spTree>
      <p:nvGrpSpPr>
        <p:cNvPr id="1" name=""/>
        <p:cNvGrpSpPr/>
        <p:nvPr/>
      </p:nvGrpSpPr>
      <p:grpSpPr>
        <a:xfrm>
          <a:off x="0" y="0"/>
          <a:ext cx="0" cy="0"/>
          <a:chOff x="0" y="0"/>
          <a:chExt cx="0" cy="0"/>
        </a:xfrm>
      </p:grpSpPr>
      <p:sp>
        <p:nvSpPr>
          <p:cNvPr id="187" name="矩形"/>
          <p:cNvSpPr/>
          <p:nvPr userDrawn="1"/>
        </p:nvSpPr>
        <p:spPr>
          <a:xfrm>
            <a:off x="-42287" y="-58629"/>
            <a:ext cx="24468574" cy="140698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88" name="矩形"/>
          <p:cNvSpPr/>
          <p:nvPr userDrawn="1"/>
        </p:nvSpPr>
        <p:spPr>
          <a:xfrm>
            <a:off x="-42288" y="13099896"/>
            <a:ext cx="24468574" cy="646578"/>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189" name="pasted-image.pdf" descr="pasted-image.pdf"/>
          <p:cNvPicPr>
            <a:picLocks noChangeAspect="1"/>
          </p:cNvPicPr>
          <p:nvPr userDrawn="1"/>
        </p:nvPicPr>
        <p:blipFill>
          <a:blip r:embed="rId2"/>
          <a:stretch>
            <a:fillRect/>
          </a:stretch>
        </p:blipFill>
        <p:spPr>
          <a:xfrm>
            <a:off x="18978826" y="428472"/>
            <a:ext cx="4709794" cy="2003551"/>
          </a:xfrm>
          <a:prstGeom prst="rect">
            <a:avLst/>
          </a:prstGeom>
          <a:ln w="12700">
            <a:miter lim="400000"/>
            <a:headEnd/>
            <a:tailEnd/>
          </a:ln>
        </p:spPr>
      </p:pic>
      <p:pic>
        <p:nvPicPr>
          <p:cNvPr id="190" name="pasted-image.pdf" descr="pasted-image.pdf"/>
          <p:cNvPicPr>
            <a:picLocks noChangeAspect="1"/>
          </p:cNvPicPr>
          <p:nvPr userDrawn="1"/>
        </p:nvPicPr>
        <p:blipFill>
          <a:blip r:embed="rId3"/>
          <a:srcRect l="31009"/>
          <a:stretch>
            <a:fillRect/>
          </a:stretch>
        </p:blipFill>
        <p:spPr>
          <a:xfrm>
            <a:off x="2618763" y="278746"/>
            <a:ext cx="2996386" cy="889001"/>
          </a:xfrm>
          <a:prstGeom prst="rect">
            <a:avLst/>
          </a:prstGeom>
          <a:ln w="12700">
            <a:miter lim="400000"/>
            <a:headEnd/>
            <a:tailEnd/>
          </a:ln>
        </p:spPr>
      </p:pic>
      <p:pic>
        <p:nvPicPr>
          <p:cNvPr id="191" name="pasted-image.pdf" descr="pasted-image.pdf"/>
          <p:cNvPicPr>
            <a:picLocks noChangeAspect="1"/>
          </p:cNvPicPr>
          <p:nvPr userDrawn="1"/>
        </p:nvPicPr>
        <p:blipFill>
          <a:blip r:embed="rId4"/>
          <a:srcRect b="79808"/>
          <a:stretch>
            <a:fillRect/>
          </a:stretch>
        </p:blipFill>
        <p:spPr>
          <a:xfrm>
            <a:off x="1282854" y="309572"/>
            <a:ext cx="1211139" cy="889001"/>
          </a:xfrm>
          <a:prstGeom prst="rect">
            <a:avLst/>
          </a:prstGeom>
          <a:ln w="12700">
            <a:miter lim="400000"/>
            <a:headEnd/>
            <a:tailEnd/>
          </a:ln>
        </p:spPr>
      </p:pic>
      <p:sp>
        <p:nvSpPr>
          <p:cNvPr id="192" name="矩形"/>
          <p:cNvSpPr/>
          <p:nvPr userDrawn="1"/>
        </p:nvSpPr>
        <p:spPr>
          <a:xfrm>
            <a:off x="-42288" y="1400481"/>
            <a:ext cx="24468574" cy="69456"/>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197" name="矩形"/>
          <p:cNvSpPr/>
          <p:nvPr userDrawn="1"/>
        </p:nvSpPr>
        <p:spPr>
          <a:xfrm>
            <a:off x="17201849" y="1439113"/>
            <a:ext cx="7229976" cy="11644079"/>
          </a:xfrm>
          <a:prstGeom prst="rect">
            <a:avLst/>
          </a:prstGeom>
          <a:solidFill>
            <a:srgbClr val="3095C2">
              <a:alpha val="10000"/>
            </a:srgbClr>
          </a:solidFill>
          <a:ln w="12700">
            <a:miter lim="400000"/>
          </a:ln>
        </p:spPr>
        <p:txBody>
          <a:bodyPr lIns="121917" tIns="121917" rIns="121917" bIns="121917"/>
          <a:lstStyle/>
          <a:p>
            <a:pPr algn="l" defTabSz="2438400">
              <a:defRPr sz="4800">
                <a:latin typeface="Helvetica"/>
                <a:ea typeface="Helvetica"/>
                <a:cs typeface="Helvetica"/>
                <a:sym typeface="Helvetica"/>
              </a:defRPr>
            </a:pPr>
            <a:endParaRPr sz="5000"/>
          </a:p>
        </p:txBody>
      </p:sp>
      <p:sp>
        <p:nvSpPr>
          <p:cNvPr id="2" name="幻灯片编号"/>
          <p:cNvSpPr/>
          <p:nvPr>
            <p:ph type="sldNum" sz="quarter" idx="2"/>
          </p:nvPr>
        </p:nvSpPr>
        <p:spPr>
          <a:xfrm>
            <a:off x="22260035" y="13199347"/>
            <a:ext cx="438101" cy="447676"/>
          </a:xfrm>
          <a:prstGeom prst="rect">
            <a:avLst/>
          </a:prstGeom>
        </p:spPr>
        <p:txBody>
          <a:bodyPr/>
          <a:lstStyle>
            <a:lvl1pPr>
              <a:defRPr sz="2000" b="1">
                <a:solidFill>
                  <a:srgbClr val="FFFFFF"/>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p:nvPr>
            <p:ph type="body" idx="1" hasCustomPrompt="1"/>
          </p:nvPr>
        </p:nvSpPr>
        <p:spPr>
          <a:xfrm>
            <a:off x="4387453" y="1785937"/>
            <a:ext cx="15609094" cy="10144126"/>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76"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p:nvPr>
            <p:ph type="pic" sz="quarter" idx="13"/>
          </p:nvPr>
        </p:nvSpPr>
        <p:spPr>
          <a:xfrm>
            <a:off x="12495609" y="7161609"/>
            <a:ext cx="7500938" cy="5304235"/>
          </a:xfrm>
          <a:prstGeom prst="rect">
            <a:avLst/>
          </a:prstGeom>
        </p:spPr>
        <p:txBody>
          <a:bodyPr lIns="91439" tIns="45719" rIns="91439" bIns="45719" anchor="t">
            <a:noAutofit/>
          </a:bodyPr>
          <a:lstStyle/>
          <a:p/>
        </p:txBody>
      </p:sp>
      <p:sp>
        <p:nvSpPr>
          <p:cNvPr id="84" name="图像"/>
          <p:cNvSpPr/>
          <p:nvPr>
            <p:ph type="pic" sz="quarter" idx="14"/>
          </p:nvPr>
        </p:nvSpPr>
        <p:spPr>
          <a:xfrm>
            <a:off x="12504353" y="1250156"/>
            <a:ext cx="7500939" cy="5304235"/>
          </a:xfrm>
          <a:prstGeom prst="rect">
            <a:avLst/>
          </a:prstGeom>
        </p:spPr>
        <p:txBody>
          <a:bodyPr lIns="91439" tIns="45719" rIns="91439" bIns="45719" anchor="t">
            <a:noAutofit/>
          </a:bodyPr>
          <a:lstStyle/>
          <a:p/>
        </p:txBody>
      </p:sp>
      <p:sp>
        <p:nvSpPr>
          <p:cNvPr id="85" name="图像"/>
          <p:cNvSpPr/>
          <p:nvPr>
            <p:ph type="pic" sz="half" idx="15"/>
          </p:nvPr>
        </p:nvSpPr>
        <p:spPr>
          <a:xfrm>
            <a:off x="4387453" y="1250156"/>
            <a:ext cx="7500938" cy="11215688"/>
          </a:xfrm>
          <a:prstGeom prst="rect">
            <a:avLst/>
          </a:prstGeom>
        </p:spPr>
        <p:txBody>
          <a:bodyPr lIns="91439" tIns="45719" rIns="91439" bIns="45719" anchor="t">
            <a:noAutofit/>
          </a:bodyPr>
          <a:lstStyle/>
          <a:p/>
        </p:txBody>
      </p:sp>
      <p:sp>
        <p:nvSpPr>
          <p:cNvPr id="86" name="幻灯片编号"/>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9" Type="http://schemas.openxmlformats.org/officeDocument/2006/relationships/theme" Target="../theme/theme2.xml"/><Relationship Id="rId18" Type="http://schemas.openxmlformats.org/officeDocument/2006/relationships/slideLayout" Target="../slideLayouts/slideLayout36.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9" Type="http://schemas.openxmlformats.org/officeDocument/2006/relationships/theme" Target="../theme/theme3.xml"/><Relationship Id="rId18" Type="http://schemas.openxmlformats.org/officeDocument/2006/relationships/slideLayout" Target="../slideLayouts/slideLayout54.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9" Type="http://schemas.openxmlformats.org/officeDocument/2006/relationships/theme" Target="../theme/theme4.xml"/><Relationship Id="rId18" Type="http://schemas.openxmlformats.org/officeDocument/2006/relationships/slideLayout" Target="../slideLayouts/slideLayout72.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p:nvPr>
            <p:ph type="title"/>
          </p:nvPr>
        </p:nvSpPr>
        <p:spPr>
          <a:xfrm>
            <a:off x="4387453" y="625078"/>
            <a:ext cx="15609094" cy="3036094"/>
          </a:xfrm>
          <a:prstGeom prst="rect">
            <a:avLst/>
          </a:prstGeom>
          <a:ln w="12700">
            <a:miter lim="400000"/>
          </a:ln>
        </p:spPr>
        <p:txBody>
          <a:bodyPr lIns="71437" tIns="71437" rIns="71437" bIns="71437" anchor="ctr">
            <a:normAutofit/>
          </a:bodyPr>
          <a:lstStyle/>
          <a:p>
            <a:r>
              <a:t>标题文本</a:t>
            </a:r>
          </a:p>
        </p:txBody>
      </p:sp>
      <p:sp>
        <p:nvSpPr>
          <p:cNvPr id="3" name="正文级别 1…"/>
          <p:cNvSpPr/>
          <p:nvPr>
            <p:ph type="body" idx="1"/>
          </p:nvPr>
        </p:nvSpPr>
        <p:spPr>
          <a:xfrm>
            <a:off x="4387453" y="3661171"/>
            <a:ext cx="15609094" cy="8840392"/>
          </a:xfrm>
          <a:prstGeom prst="rect">
            <a:avLst/>
          </a:prstGeom>
          <a:ln w="12700">
            <a:miter lim="400000"/>
          </a:ln>
        </p:spPr>
        <p:txBody>
          <a:bodyPr lIns="71437" tIns="71437" rIns="71437" bIns="71437"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9pPr>
    </p:titleStyle>
    <p:bodyStyle>
      <a:lvl1pPr marL="617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1pPr>
      <a:lvl2pPr marL="1061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2pPr>
      <a:lvl3pPr marL="1506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3pPr>
      <a:lvl4pPr marL="1950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4pPr>
      <a:lvl5pPr marL="2395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5pPr>
      <a:lvl6pPr marL="2839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6pPr>
      <a:lvl7pPr marL="3284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7pPr>
      <a:lvl8pPr marL="3728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8pPr>
      <a:lvl9pPr marL="4173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p:nvPr>
            <p:ph type="title"/>
          </p:nvPr>
        </p:nvSpPr>
        <p:spPr>
          <a:xfrm>
            <a:off x="4387453" y="625078"/>
            <a:ext cx="15609094" cy="3036094"/>
          </a:xfrm>
          <a:prstGeom prst="rect">
            <a:avLst/>
          </a:prstGeom>
          <a:ln w="12700">
            <a:miter lim="400000"/>
          </a:ln>
        </p:spPr>
        <p:txBody>
          <a:bodyPr lIns="71437" tIns="71437" rIns="71437" bIns="71437" anchor="ctr">
            <a:normAutofit/>
          </a:bodyPr>
          <a:lstStyle/>
          <a:p>
            <a:r>
              <a:t>标题文本</a:t>
            </a:r>
          </a:p>
        </p:txBody>
      </p:sp>
      <p:sp>
        <p:nvSpPr>
          <p:cNvPr id="3" name="正文级别 1…"/>
          <p:cNvSpPr/>
          <p:nvPr>
            <p:ph type="body" idx="1"/>
          </p:nvPr>
        </p:nvSpPr>
        <p:spPr>
          <a:xfrm>
            <a:off x="4387453" y="3661171"/>
            <a:ext cx="15609094" cy="8840392"/>
          </a:xfrm>
          <a:prstGeom prst="rect">
            <a:avLst/>
          </a:prstGeom>
          <a:ln w="12700">
            <a:miter lim="400000"/>
          </a:ln>
        </p:spPr>
        <p:txBody>
          <a:bodyPr lIns="71437" tIns="71437" rIns="71437" bIns="71437"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ransition spd="med"/>
  <p:txStyles>
    <p:titleStyle>
      <a:lvl1pPr marL="0" marR="0" indent="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9pPr>
    </p:titleStyle>
    <p:bodyStyle>
      <a:lvl1pPr marL="617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1pPr>
      <a:lvl2pPr marL="1061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2pPr>
      <a:lvl3pPr marL="1506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3pPr>
      <a:lvl4pPr marL="1950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4pPr>
      <a:lvl5pPr marL="2395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5pPr>
      <a:lvl6pPr marL="2839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6pPr>
      <a:lvl7pPr marL="3284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7pPr>
      <a:lvl8pPr marL="3728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8pPr>
      <a:lvl9pPr marL="4173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p:nvPr>
            <p:ph type="title"/>
          </p:nvPr>
        </p:nvSpPr>
        <p:spPr>
          <a:xfrm>
            <a:off x="4387453" y="625078"/>
            <a:ext cx="15609094" cy="3036094"/>
          </a:xfrm>
          <a:prstGeom prst="rect">
            <a:avLst/>
          </a:prstGeom>
          <a:ln w="12700">
            <a:miter lim="400000"/>
          </a:ln>
        </p:spPr>
        <p:txBody>
          <a:bodyPr lIns="71437" tIns="71437" rIns="71437" bIns="71437" anchor="ctr">
            <a:normAutofit/>
          </a:bodyPr>
          <a:lstStyle/>
          <a:p>
            <a:r>
              <a:t>标题文本</a:t>
            </a:r>
          </a:p>
        </p:txBody>
      </p:sp>
      <p:sp>
        <p:nvSpPr>
          <p:cNvPr id="3" name="正文级别 1…"/>
          <p:cNvSpPr/>
          <p:nvPr>
            <p:ph type="body" idx="1"/>
          </p:nvPr>
        </p:nvSpPr>
        <p:spPr>
          <a:xfrm>
            <a:off x="4387453" y="3661171"/>
            <a:ext cx="15609094" cy="8840392"/>
          </a:xfrm>
          <a:prstGeom prst="rect">
            <a:avLst/>
          </a:prstGeom>
          <a:ln w="12700">
            <a:miter lim="400000"/>
          </a:ln>
        </p:spPr>
        <p:txBody>
          <a:bodyPr lIns="71437" tIns="71437" rIns="71437" bIns="71437"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ransition spd="med"/>
  <p:txStyles>
    <p:titleStyle>
      <a:lvl1pPr marL="0" marR="0" indent="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9pPr>
    </p:titleStyle>
    <p:bodyStyle>
      <a:lvl1pPr marL="617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1pPr>
      <a:lvl2pPr marL="1061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2pPr>
      <a:lvl3pPr marL="1506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3pPr>
      <a:lvl4pPr marL="1950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4pPr>
      <a:lvl5pPr marL="2395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5pPr>
      <a:lvl6pPr marL="2839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6pPr>
      <a:lvl7pPr marL="3284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7pPr>
      <a:lvl8pPr marL="3728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8pPr>
      <a:lvl9pPr marL="4173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p:nvPr>
            <p:ph type="title"/>
          </p:nvPr>
        </p:nvSpPr>
        <p:spPr>
          <a:xfrm>
            <a:off x="4387453" y="625078"/>
            <a:ext cx="15609094" cy="3036094"/>
          </a:xfrm>
          <a:prstGeom prst="rect">
            <a:avLst/>
          </a:prstGeom>
          <a:ln w="12700">
            <a:miter lim="400000"/>
          </a:ln>
        </p:spPr>
        <p:txBody>
          <a:bodyPr lIns="71437" tIns="71437" rIns="71437" bIns="71437" anchor="ctr">
            <a:normAutofit/>
          </a:bodyPr>
          <a:lstStyle/>
          <a:p>
            <a:r>
              <a:t>标题文本</a:t>
            </a:r>
          </a:p>
        </p:txBody>
      </p:sp>
      <p:sp>
        <p:nvSpPr>
          <p:cNvPr id="3" name="正文级别 1…"/>
          <p:cNvSpPr/>
          <p:nvPr>
            <p:ph type="body" idx="1"/>
          </p:nvPr>
        </p:nvSpPr>
        <p:spPr>
          <a:xfrm>
            <a:off x="4387453" y="3661171"/>
            <a:ext cx="15609094" cy="8840392"/>
          </a:xfrm>
          <a:prstGeom prst="rect">
            <a:avLst/>
          </a:prstGeom>
          <a:ln w="12700">
            <a:miter lim="400000"/>
          </a:ln>
        </p:spPr>
        <p:txBody>
          <a:bodyPr lIns="71437" tIns="71437" rIns="71437" bIns="71437"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ransition spd="med"/>
  <p:txStyles>
    <p:titleStyle>
      <a:lvl1pPr marL="0" marR="0" indent="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169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Light"/>
        </a:defRPr>
      </a:lvl9pPr>
    </p:titleStyle>
    <p:bodyStyle>
      <a:lvl1pPr marL="617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1pPr>
      <a:lvl2pPr marL="1061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2pPr>
      <a:lvl3pPr marL="1506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3pPr>
      <a:lvl4pPr marL="1950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4pPr>
      <a:lvl5pPr marL="2395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5pPr>
      <a:lvl6pPr marL="2839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6pPr>
      <a:lvl7pPr marL="3284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7pPr>
      <a:lvl8pPr marL="37287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8pPr>
      <a:lvl9pPr marL="4173220" marR="0" indent="-617220" algn="l" defTabSz="821690" rtl="0" latinLnBrk="0">
        <a:lnSpc>
          <a:spcPct val="100000"/>
        </a:lnSpc>
        <a:spcBef>
          <a:spcPts val="5900"/>
        </a:spcBef>
        <a:spcAft>
          <a:spcPts val="0"/>
        </a:spcAft>
        <a:buClrTx/>
        <a:buSzPct val="75000"/>
        <a:buFontTx/>
        <a:buChar char="•"/>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69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2" Type="http://schemas.openxmlformats.org/officeDocument/2006/relationships/notesSlide" Target="../notesSlides/notesSlide10.xml"/><Relationship Id="rId11" Type="http://schemas.openxmlformats.org/officeDocument/2006/relationships/slideLayout" Target="../slideLayouts/slideLayout36.xml"/><Relationship Id="rId10" Type="http://schemas.openxmlformats.org/officeDocument/2006/relationships/image" Target="../media/image40.png"/><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6.xml"/><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image" Target="../media/image41.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image" Target="../media/image4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1.xml"/><Relationship Id="rId2" Type="http://schemas.openxmlformats.org/officeDocument/2006/relationships/image" Target="../media/image46.png"/><Relationship Id="rId1" Type="http://schemas.openxmlformats.org/officeDocument/2006/relationships/image" Target="../media/image4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0.xml"/><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5.xml"/><Relationship Id="rId2" Type="http://schemas.openxmlformats.org/officeDocument/2006/relationships/image" Target="../media/image5.png"/><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5.xml"/><Relationship Id="rId2" Type="http://schemas.openxmlformats.org/officeDocument/2006/relationships/image" Target="../media/image5.png"/><Relationship Id="rId1" Type="http://schemas.openxmlformats.org/officeDocument/2006/relationships/image" Target="../media/image50.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35.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6.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4.xml"/><Relationship Id="rId4" Type="http://schemas.openxmlformats.org/officeDocument/2006/relationships/image" Target="../media/image12.png"/><Relationship Id="rId3" Type="http://schemas.openxmlformats.org/officeDocument/2006/relationships/image" Target="../media/image54.png"/><Relationship Id="rId2" Type="http://schemas.microsoft.com/office/2007/relationships/media" Target="../media/media1.mov"/><Relationship Id="rId1" Type="http://schemas.openxmlformats.org/officeDocument/2006/relationships/video" Target="../media/media1.mov"/></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oleObject" Target="../embeddings/oleObject2.bin"/><Relationship Id="rId21" Type="http://schemas.openxmlformats.org/officeDocument/2006/relationships/notesSlide" Target="../notesSlides/notesSlide4.xml"/><Relationship Id="rId20" Type="http://schemas.openxmlformats.org/officeDocument/2006/relationships/vmlDrawing" Target="../drawings/vmlDrawing1.vml"/><Relationship Id="rId2" Type="http://schemas.openxmlformats.org/officeDocument/2006/relationships/image" Target="../media/image13.wmf"/><Relationship Id="rId19" Type="http://schemas.openxmlformats.org/officeDocument/2006/relationships/slideLayout" Target="../slideLayouts/slideLayout54.xml"/><Relationship Id="rId18" Type="http://schemas.openxmlformats.org/officeDocument/2006/relationships/image" Target="../media/image16.png"/><Relationship Id="rId17" Type="http://schemas.openxmlformats.org/officeDocument/2006/relationships/image" Target="../media/image15.png"/><Relationship Id="rId16" Type="http://schemas.openxmlformats.org/officeDocument/2006/relationships/image" Target="../media/image14.png"/><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54.xml"/><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21.png"/><Relationship Id="rId6" Type="http://schemas.openxmlformats.org/officeDocument/2006/relationships/oleObject" Target="../embeddings/oleObject4.bin"/><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5.png"/><Relationship Id="rId2" Type="http://schemas.openxmlformats.org/officeDocument/2006/relationships/image" Target="../media/image13.wmf"/><Relationship Id="rId18" Type="http://schemas.openxmlformats.org/officeDocument/2006/relationships/notesSlide" Target="../notesSlides/notesSlide6.xml"/><Relationship Id="rId17" Type="http://schemas.openxmlformats.org/officeDocument/2006/relationships/vmlDrawing" Target="../drawings/vmlDrawing2.vml"/><Relationship Id="rId16" Type="http://schemas.openxmlformats.org/officeDocument/2006/relationships/slideLayout" Target="../slideLayouts/slideLayout18.xml"/><Relationship Id="rId15" Type="http://schemas.openxmlformats.org/officeDocument/2006/relationships/image" Target="../media/image26.png"/><Relationship Id="rId14" Type="http://schemas.openxmlformats.org/officeDocument/2006/relationships/image" Target="../media/image25.png"/><Relationship Id="rId13" Type="http://schemas.openxmlformats.org/officeDocument/2006/relationships/image" Target="../media/image16.png"/><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36.xml"/><Relationship Id="rId5" Type="http://schemas.openxmlformats.org/officeDocument/2006/relationships/image" Target="../media/image5.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8C3"/>
        </a:solidFill>
        <a:effectLst/>
      </p:bgPr>
    </p:bg>
    <p:spTree>
      <p:nvGrpSpPr>
        <p:cNvPr id="1" name=""/>
        <p:cNvGrpSpPr/>
        <p:nvPr/>
      </p:nvGrpSpPr>
      <p:grpSpPr>
        <a:xfrm>
          <a:off x="0" y="0"/>
          <a:ext cx="0" cy="0"/>
          <a:chOff x="0" y="0"/>
          <a:chExt cx="0" cy="0"/>
        </a:xfrm>
      </p:grpSpPr>
      <p:pic>
        <p:nvPicPr>
          <p:cNvPr id="10" name="图片 9" descr="图片1"/>
          <p:cNvPicPr>
            <a:picLocks noChangeAspect="1"/>
          </p:cNvPicPr>
          <p:nvPr/>
        </p:nvPicPr>
        <p:blipFill>
          <a:blip r:embed="rId1"/>
          <a:stretch>
            <a:fillRect/>
          </a:stretch>
        </p:blipFill>
        <p:spPr>
          <a:xfrm>
            <a:off x="-635" y="0"/>
            <a:ext cx="24384635" cy="6550660"/>
          </a:xfrm>
          <a:prstGeom prst="rect">
            <a:avLst/>
          </a:prstGeom>
        </p:spPr>
      </p:pic>
      <p:sp>
        <p:nvSpPr>
          <p:cNvPr id="239" name="矩形"/>
          <p:cNvSpPr/>
          <p:nvPr/>
        </p:nvSpPr>
        <p:spPr>
          <a:xfrm>
            <a:off x="-46990" y="2789555"/>
            <a:ext cx="24477345" cy="10926445"/>
          </a:xfrm>
          <a:prstGeom prst="rect">
            <a:avLst/>
          </a:prstGeom>
          <a:blipFill>
            <a:blip r:embed="rId2"/>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p>
        </p:txBody>
      </p:sp>
      <p:sp>
        <p:nvSpPr>
          <p:cNvPr id="240" name="基于小波分析的路网机动车尾气排放与PM2.5的相关性研究"/>
          <p:cNvSpPr/>
          <p:nvPr/>
        </p:nvSpPr>
        <p:spPr>
          <a:xfrm>
            <a:off x="5299075" y="5280660"/>
            <a:ext cx="14232890" cy="1270000"/>
          </a:xfrm>
          <a:prstGeom prst="rect">
            <a:avLst/>
          </a:prstGeom>
          <a:ln w="12700">
            <a:miter lim="400000"/>
          </a:ln>
        </p:spPr>
        <p:txBody>
          <a:bodyPr lIns="121917" tIns="121917" rIns="121917" bIns="121917"/>
          <a:lstStyle/>
          <a:p>
            <a:pPr algn="ctr"/>
            <a:r>
              <a:rPr lang="zh-CN" sz="5900" dirty="0">
                <a:solidFill>
                  <a:schemeClr val="bg1"/>
                </a:solidFill>
                <a:latin typeface="Baskerville Old Face" panose="02020602080505020303" pitchFamily="18" charset="0"/>
                <a:sym typeface="+mn-ea"/>
              </a:rPr>
              <a:t>Zero-Shot Text Classification with Semantically</a:t>
            </a:r>
            <a:endParaRPr lang="zh-CN" sz="5900" dirty="0">
              <a:solidFill>
                <a:schemeClr val="bg1"/>
              </a:solidFill>
              <a:latin typeface="Baskerville Old Face" panose="02020602080505020303" pitchFamily="18" charset="0"/>
              <a:sym typeface="+mn-ea"/>
            </a:endParaRPr>
          </a:p>
          <a:p>
            <a:pPr algn="ctr"/>
            <a:r>
              <a:rPr lang="zh-CN" sz="5900" dirty="0">
                <a:solidFill>
                  <a:schemeClr val="bg1"/>
                </a:solidFill>
                <a:latin typeface="Baskerville Old Face" panose="02020602080505020303" pitchFamily="18" charset="0"/>
                <a:sym typeface="+mn-ea"/>
              </a:rPr>
              <a:t>Extended Graph Convolutional Network</a:t>
            </a:r>
            <a:endParaRPr lang="zh-CN" sz="5900" dirty="0">
              <a:solidFill>
                <a:schemeClr val="bg1"/>
              </a:solidFill>
              <a:latin typeface="Baskerville Old Face" panose="02020602080505020303" pitchFamily="18" charset="0"/>
              <a:sym typeface="+mn-ea"/>
            </a:endParaRPr>
          </a:p>
        </p:txBody>
      </p:sp>
      <p:sp>
        <p:nvSpPr>
          <p:cNvPr id="242" name="老师姓名"/>
          <p:cNvSpPr/>
          <p:nvPr/>
        </p:nvSpPr>
        <p:spPr>
          <a:xfrm>
            <a:off x="9037955" y="7827010"/>
            <a:ext cx="5828030" cy="1350010"/>
          </a:xfrm>
          <a:prstGeom prst="rect">
            <a:avLst/>
          </a:prstGeom>
          <a:ln w="12700">
            <a:miter lim="400000"/>
          </a:ln>
        </p:spPr>
        <p:txBody>
          <a:bodyPr wrap="square" lIns="121917" tIns="121917" rIns="121917" bIns="121917">
            <a:spAutoFit/>
          </a:bodyPr>
          <a:lstStyle>
            <a:lvl1pPr defTabSz="2438400">
              <a:defRPr sz="3200">
                <a:solidFill>
                  <a:srgbClr val="FFFFFF"/>
                </a:solidFill>
                <a:latin typeface="华文新魏" panose="02010800040101010101" charset="-122"/>
                <a:ea typeface="华文新魏" panose="02010800040101010101" charset="-122"/>
                <a:cs typeface="华文新魏" panose="02010800040101010101" charset="-122"/>
                <a:sym typeface="华文新魏" panose="02010800040101010101" charset="-122"/>
              </a:defRPr>
            </a:lvl1pPr>
          </a:lstStyle>
          <a:p>
            <a:r>
              <a:rPr lang="en-US" sz="3600"/>
              <a:t>Reporter:  Tengfei Liu</a:t>
            </a:r>
            <a:endParaRPr lang="en-US" sz="3600"/>
          </a:p>
          <a:p>
            <a:r>
              <a:rPr lang="en-US" sz="3600"/>
              <a:t>                    Yongli Hu*</a:t>
            </a:r>
            <a:endParaRPr lang="en-US" sz="3600"/>
          </a:p>
        </p:txBody>
      </p:sp>
      <p:sp>
        <p:nvSpPr>
          <p:cNvPr id="248" name="线条"/>
          <p:cNvSpPr/>
          <p:nvPr/>
        </p:nvSpPr>
        <p:spPr>
          <a:xfrm>
            <a:off x="-289919" y="13041279"/>
            <a:ext cx="24963838" cy="88118"/>
          </a:xfrm>
          <a:prstGeom prst="line">
            <a:avLst/>
          </a:prstGeom>
          <a:ln w="101600">
            <a:solidFill>
              <a:srgbClr val="EBEBEB"/>
            </a:solidFill>
            <a:miter lim="400000"/>
          </a:ln>
        </p:spPr>
        <p:txBody>
          <a:bodyPr lIns="71437" tIns="71437" rIns="71437" bIns="71437" anchor="ctr"/>
          <a:lstStyle/>
          <a:p>
            <a:pPr>
              <a:defRPr sz="3200"/>
            </a:pPr>
          </a:p>
        </p:txBody>
      </p:sp>
      <p:sp>
        <p:nvSpPr>
          <p:cNvPr id="249" name="Endless pursuit of truth as aim, persistent innovation as way"/>
          <p:cNvSpPr/>
          <p:nvPr/>
        </p:nvSpPr>
        <p:spPr>
          <a:xfrm>
            <a:off x="17491075" y="12331700"/>
            <a:ext cx="6771005" cy="419100"/>
          </a:xfrm>
          <a:prstGeom prst="rect">
            <a:avLst/>
          </a:prstGeom>
          <a:ln w="12700">
            <a:miter lim="400000"/>
          </a:ln>
        </p:spPr>
        <p:txBody>
          <a:bodyPr wrap="square" lIns="71437" tIns="71437" rIns="71437" bIns="71437" anchor="ctr">
            <a:spAutoFit/>
          </a:bodyPr>
          <a:lstStyle/>
          <a:p>
            <a:pPr defTabSz="12700">
              <a:defRPr sz="16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r>
              <a:rPr sz="1800"/>
              <a:t>Endless pursuit of truth as aim, persistent innovation as way</a:t>
            </a:r>
            <a:endParaRPr sz="1800"/>
          </a:p>
        </p:txBody>
      </p:sp>
      <p:grpSp>
        <p:nvGrpSpPr>
          <p:cNvPr id="258" name="成组"/>
          <p:cNvGrpSpPr/>
          <p:nvPr/>
        </p:nvGrpSpPr>
        <p:grpSpPr>
          <a:xfrm>
            <a:off x="18228331" y="11457791"/>
            <a:ext cx="5322542" cy="873530"/>
            <a:chOff x="0" y="0"/>
            <a:chExt cx="5322541" cy="873529"/>
          </a:xfrm>
        </p:grpSpPr>
        <p:sp>
          <p:nvSpPr>
            <p:cNvPr id="250" name="形状"/>
            <p:cNvSpPr/>
            <p:nvPr/>
          </p:nvSpPr>
          <p:spPr>
            <a:xfrm>
              <a:off x="718996" y="11957"/>
              <a:ext cx="477057" cy="684726"/>
            </a:xfrm>
            <a:custGeom>
              <a:avLst/>
              <a:gdLst/>
              <a:ahLst/>
              <a:cxnLst>
                <a:cxn ang="0">
                  <a:pos x="wd2" y="hd2"/>
                </a:cxn>
                <a:cxn ang="5400000">
                  <a:pos x="wd2" y="hd2"/>
                </a:cxn>
                <a:cxn ang="10800000">
                  <a:pos x="wd2" y="hd2"/>
                </a:cxn>
                <a:cxn ang="16200000">
                  <a:pos x="wd2" y="hd2"/>
                </a:cxn>
              </a:cxnLst>
              <a:rect l="0" t="0" r="r" b="b"/>
              <a:pathLst>
                <a:path w="21512" h="21600" extrusionOk="0">
                  <a:moveTo>
                    <a:pt x="7593" y="2913"/>
                  </a:moveTo>
                  <a:cubicBezTo>
                    <a:pt x="7593" y="3305"/>
                    <a:pt x="7453" y="3044"/>
                    <a:pt x="7267" y="3240"/>
                  </a:cubicBezTo>
                  <a:cubicBezTo>
                    <a:pt x="7128" y="3338"/>
                    <a:pt x="7221" y="3338"/>
                    <a:pt x="7128" y="3436"/>
                  </a:cubicBezTo>
                  <a:cubicBezTo>
                    <a:pt x="7034" y="3535"/>
                    <a:pt x="6802" y="3567"/>
                    <a:pt x="6709" y="3698"/>
                  </a:cubicBezTo>
                  <a:cubicBezTo>
                    <a:pt x="6615" y="3895"/>
                    <a:pt x="6802" y="3764"/>
                    <a:pt x="6569" y="3895"/>
                  </a:cubicBezTo>
                  <a:cubicBezTo>
                    <a:pt x="6336" y="4025"/>
                    <a:pt x="6196" y="4222"/>
                    <a:pt x="6010" y="4385"/>
                  </a:cubicBezTo>
                  <a:lnTo>
                    <a:pt x="5359" y="4975"/>
                  </a:lnTo>
                  <a:cubicBezTo>
                    <a:pt x="5219" y="5073"/>
                    <a:pt x="5219" y="5269"/>
                    <a:pt x="5033" y="5335"/>
                  </a:cubicBezTo>
                  <a:lnTo>
                    <a:pt x="4800" y="5465"/>
                  </a:lnTo>
                  <a:cubicBezTo>
                    <a:pt x="4660" y="5564"/>
                    <a:pt x="4707" y="5531"/>
                    <a:pt x="4614" y="5629"/>
                  </a:cubicBezTo>
                  <a:lnTo>
                    <a:pt x="4009" y="6218"/>
                  </a:lnTo>
                  <a:cubicBezTo>
                    <a:pt x="3915" y="6316"/>
                    <a:pt x="4009" y="6251"/>
                    <a:pt x="3915" y="6284"/>
                  </a:cubicBezTo>
                  <a:cubicBezTo>
                    <a:pt x="3590" y="6480"/>
                    <a:pt x="3729" y="6447"/>
                    <a:pt x="3590" y="6578"/>
                  </a:cubicBezTo>
                  <a:lnTo>
                    <a:pt x="3031" y="7069"/>
                  </a:lnTo>
                  <a:cubicBezTo>
                    <a:pt x="2891" y="7233"/>
                    <a:pt x="2845" y="7135"/>
                    <a:pt x="2705" y="7265"/>
                  </a:cubicBezTo>
                  <a:cubicBezTo>
                    <a:pt x="2659" y="7298"/>
                    <a:pt x="2659" y="7331"/>
                    <a:pt x="2659" y="7364"/>
                  </a:cubicBezTo>
                  <a:cubicBezTo>
                    <a:pt x="2519" y="7495"/>
                    <a:pt x="2333" y="7527"/>
                    <a:pt x="2240" y="7691"/>
                  </a:cubicBezTo>
                  <a:cubicBezTo>
                    <a:pt x="2100" y="7887"/>
                    <a:pt x="1960" y="8084"/>
                    <a:pt x="2100" y="8313"/>
                  </a:cubicBezTo>
                  <a:cubicBezTo>
                    <a:pt x="2193" y="8444"/>
                    <a:pt x="2193" y="8542"/>
                    <a:pt x="2286" y="8640"/>
                  </a:cubicBezTo>
                  <a:cubicBezTo>
                    <a:pt x="2379" y="8738"/>
                    <a:pt x="2659" y="8771"/>
                    <a:pt x="2752" y="8804"/>
                  </a:cubicBezTo>
                  <a:lnTo>
                    <a:pt x="3403" y="8935"/>
                  </a:lnTo>
                  <a:cubicBezTo>
                    <a:pt x="3543" y="9000"/>
                    <a:pt x="3822" y="8935"/>
                    <a:pt x="4009" y="8869"/>
                  </a:cubicBezTo>
                  <a:cubicBezTo>
                    <a:pt x="4195" y="8804"/>
                    <a:pt x="4567" y="8444"/>
                    <a:pt x="4707" y="8345"/>
                  </a:cubicBezTo>
                  <a:cubicBezTo>
                    <a:pt x="4800" y="8215"/>
                    <a:pt x="4800" y="8116"/>
                    <a:pt x="4940" y="7985"/>
                  </a:cubicBezTo>
                  <a:cubicBezTo>
                    <a:pt x="5172" y="7789"/>
                    <a:pt x="5265" y="7560"/>
                    <a:pt x="5452" y="7364"/>
                  </a:cubicBezTo>
                  <a:lnTo>
                    <a:pt x="5778" y="7102"/>
                  </a:lnTo>
                  <a:cubicBezTo>
                    <a:pt x="5964" y="6873"/>
                    <a:pt x="5871" y="6840"/>
                    <a:pt x="6243" y="6676"/>
                  </a:cubicBezTo>
                  <a:cubicBezTo>
                    <a:pt x="6383" y="6611"/>
                    <a:pt x="6336" y="6644"/>
                    <a:pt x="6476" y="6578"/>
                  </a:cubicBezTo>
                  <a:cubicBezTo>
                    <a:pt x="6755" y="6382"/>
                    <a:pt x="6662" y="6480"/>
                    <a:pt x="6941" y="6382"/>
                  </a:cubicBezTo>
                  <a:cubicBezTo>
                    <a:pt x="7034" y="6349"/>
                    <a:pt x="6988" y="6316"/>
                    <a:pt x="7128" y="6284"/>
                  </a:cubicBezTo>
                  <a:cubicBezTo>
                    <a:pt x="7453" y="6120"/>
                    <a:pt x="7826" y="6120"/>
                    <a:pt x="8198" y="6120"/>
                  </a:cubicBezTo>
                  <a:cubicBezTo>
                    <a:pt x="8478" y="6120"/>
                    <a:pt x="8571" y="6349"/>
                    <a:pt x="8571" y="6447"/>
                  </a:cubicBezTo>
                  <a:cubicBezTo>
                    <a:pt x="8571" y="6905"/>
                    <a:pt x="8245" y="7724"/>
                    <a:pt x="8059" y="8182"/>
                  </a:cubicBezTo>
                  <a:lnTo>
                    <a:pt x="7872" y="8640"/>
                  </a:lnTo>
                  <a:cubicBezTo>
                    <a:pt x="7826" y="8804"/>
                    <a:pt x="7779" y="8804"/>
                    <a:pt x="7733" y="8935"/>
                  </a:cubicBezTo>
                  <a:cubicBezTo>
                    <a:pt x="7640" y="9196"/>
                    <a:pt x="7733" y="9295"/>
                    <a:pt x="7686" y="9589"/>
                  </a:cubicBezTo>
                  <a:cubicBezTo>
                    <a:pt x="7453" y="10440"/>
                    <a:pt x="7640" y="10407"/>
                    <a:pt x="7546" y="10931"/>
                  </a:cubicBezTo>
                  <a:cubicBezTo>
                    <a:pt x="7500" y="11062"/>
                    <a:pt x="7500" y="11160"/>
                    <a:pt x="7500" y="11258"/>
                  </a:cubicBezTo>
                  <a:cubicBezTo>
                    <a:pt x="7640" y="11749"/>
                    <a:pt x="7500" y="11847"/>
                    <a:pt x="7500" y="12338"/>
                  </a:cubicBezTo>
                  <a:cubicBezTo>
                    <a:pt x="7500" y="13058"/>
                    <a:pt x="7407" y="13189"/>
                    <a:pt x="7407" y="13745"/>
                  </a:cubicBezTo>
                  <a:cubicBezTo>
                    <a:pt x="7360" y="14007"/>
                    <a:pt x="7360" y="13909"/>
                    <a:pt x="7267" y="14073"/>
                  </a:cubicBezTo>
                  <a:cubicBezTo>
                    <a:pt x="7174" y="14269"/>
                    <a:pt x="7267" y="14236"/>
                    <a:pt x="7267" y="14400"/>
                  </a:cubicBezTo>
                  <a:cubicBezTo>
                    <a:pt x="7267" y="14695"/>
                    <a:pt x="7174" y="14956"/>
                    <a:pt x="7640" y="15120"/>
                  </a:cubicBezTo>
                  <a:lnTo>
                    <a:pt x="8152" y="15284"/>
                  </a:lnTo>
                  <a:cubicBezTo>
                    <a:pt x="8757" y="15349"/>
                    <a:pt x="8384" y="15251"/>
                    <a:pt x="8710" y="15415"/>
                  </a:cubicBezTo>
                  <a:cubicBezTo>
                    <a:pt x="8896" y="15349"/>
                    <a:pt x="8850" y="15349"/>
                    <a:pt x="8990" y="15284"/>
                  </a:cubicBezTo>
                  <a:cubicBezTo>
                    <a:pt x="9315" y="15087"/>
                    <a:pt x="9502" y="15284"/>
                    <a:pt x="9595" y="14924"/>
                  </a:cubicBezTo>
                  <a:cubicBezTo>
                    <a:pt x="9641" y="14695"/>
                    <a:pt x="9595" y="14825"/>
                    <a:pt x="9828" y="14727"/>
                  </a:cubicBezTo>
                  <a:cubicBezTo>
                    <a:pt x="10340" y="14956"/>
                    <a:pt x="10107" y="14858"/>
                    <a:pt x="10619" y="14956"/>
                  </a:cubicBezTo>
                  <a:cubicBezTo>
                    <a:pt x="10712" y="14956"/>
                    <a:pt x="10759" y="14989"/>
                    <a:pt x="10852" y="15022"/>
                  </a:cubicBezTo>
                  <a:cubicBezTo>
                    <a:pt x="11131" y="14924"/>
                    <a:pt x="11131" y="14924"/>
                    <a:pt x="11457" y="14956"/>
                  </a:cubicBezTo>
                  <a:lnTo>
                    <a:pt x="11829" y="15022"/>
                  </a:lnTo>
                  <a:cubicBezTo>
                    <a:pt x="12341" y="15087"/>
                    <a:pt x="12295" y="14891"/>
                    <a:pt x="12621" y="15349"/>
                  </a:cubicBezTo>
                  <a:cubicBezTo>
                    <a:pt x="12807" y="15611"/>
                    <a:pt x="12621" y="15545"/>
                    <a:pt x="12993" y="15676"/>
                  </a:cubicBezTo>
                  <a:cubicBezTo>
                    <a:pt x="13505" y="15873"/>
                    <a:pt x="13226" y="15873"/>
                    <a:pt x="13878" y="16004"/>
                  </a:cubicBezTo>
                  <a:cubicBezTo>
                    <a:pt x="14064" y="16036"/>
                    <a:pt x="14064" y="16069"/>
                    <a:pt x="14203" y="16102"/>
                  </a:cubicBezTo>
                  <a:cubicBezTo>
                    <a:pt x="14622" y="16167"/>
                    <a:pt x="15228" y="15905"/>
                    <a:pt x="15228" y="15644"/>
                  </a:cubicBezTo>
                  <a:cubicBezTo>
                    <a:pt x="15228" y="15120"/>
                    <a:pt x="15228" y="15153"/>
                    <a:pt x="14995" y="14662"/>
                  </a:cubicBezTo>
                  <a:cubicBezTo>
                    <a:pt x="14809" y="14236"/>
                    <a:pt x="14902" y="14138"/>
                    <a:pt x="14762" y="13975"/>
                  </a:cubicBezTo>
                  <a:cubicBezTo>
                    <a:pt x="14622" y="13811"/>
                    <a:pt x="14669" y="13778"/>
                    <a:pt x="14576" y="13582"/>
                  </a:cubicBezTo>
                  <a:lnTo>
                    <a:pt x="14529" y="13516"/>
                  </a:lnTo>
                  <a:lnTo>
                    <a:pt x="14529" y="13484"/>
                  </a:lnTo>
                  <a:lnTo>
                    <a:pt x="14436" y="12698"/>
                  </a:lnTo>
                  <a:cubicBezTo>
                    <a:pt x="14529" y="12305"/>
                    <a:pt x="14809" y="12273"/>
                    <a:pt x="14809" y="11749"/>
                  </a:cubicBezTo>
                  <a:cubicBezTo>
                    <a:pt x="14809" y="11684"/>
                    <a:pt x="14762" y="11684"/>
                    <a:pt x="14715" y="11585"/>
                  </a:cubicBezTo>
                  <a:cubicBezTo>
                    <a:pt x="14529" y="11356"/>
                    <a:pt x="14715" y="11193"/>
                    <a:pt x="14576" y="10931"/>
                  </a:cubicBezTo>
                  <a:cubicBezTo>
                    <a:pt x="14436" y="10505"/>
                    <a:pt x="14390" y="9687"/>
                    <a:pt x="14390" y="9229"/>
                  </a:cubicBezTo>
                  <a:cubicBezTo>
                    <a:pt x="14390" y="8804"/>
                    <a:pt x="14529" y="8542"/>
                    <a:pt x="14622" y="8215"/>
                  </a:cubicBezTo>
                  <a:cubicBezTo>
                    <a:pt x="14669" y="7887"/>
                    <a:pt x="14669" y="7462"/>
                    <a:pt x="14576" y="7102"/>
                  </a:cubicBezTo>
                  <a:cubicBezTo>
                    <a:pt x="14529" y="6775"/>
                    <a:pt x="14576" y="7036"/>
                    <a:pt x="14669" y="6807"/>
                  </a:cubicBezTo>
                  <a:cubicBezTo>
                    <a:pt x="14762" y="6709"/>
                    <a:pt x="14669" y="6611"/>
                    <a:pt x="14762" y="6447"/>
                  </a:cubicBezTo>
                  <a:cubicBezTo>
                    <a:pt x="14762" y="6382"/>
                    <a:pt x="14762" y="6447"/>
                    <a:pt x="14809" y="6316"/>
                  </a:cubicBezTo>
                  <a:cubicBezTo>
                    <a:pt x="14902" y="6087"/>
                    <a:pt x="14902" y="5891"/>
                    <a:pt x="14995" y="5662"/>
                  </a:cubicBezTo>
                  <a:lnTo>
                    <a:pt x="15041" y="5531"/>
                  </a:lnTo>
                  <a:cubicBezTo>
                    <a:pt x="15088" y="5367"/>
                    <a:pt x="15228" y="4909"/>
                    <a:pt x="14715" y="4713"/>
                  </a:cubicBezTo>
                  <a:lnTo>
                    <a:pt x="14110" y="4549"/>
                  </a:lnTo>
                  <a:cubicBezTo>
                    <a:pt x="13784" y="4484"/>
                    <a:pt x="13878" y="4582"/>
                    <a:pt x="13319" y="4615"/>
                  </a:cubicBezTo>
                  <a:cubicBezTo>
                    <a:pt x="12993" y="4615"/>
                    <a:pt x="12667" y="4615"/>
                    <a:pt x="12434" y="4811"/>
                  </a:cubicBezTo>
                  <a:cubicBezTo>
                    <a:pt x="12388" y="4844"/>
                    <a:pt x="12341" y="4909"/>
                    <a:pt x="12295" y="4942"/>
                  </a:cubicBezTo>
                  <a:lnTo>
                    <a:pt x="11084" y="5465"/>
                  </a:lnTo>
                  <a:cubicBezTo>
                    <a:pt x="10898" y="5596"/>
                    <a:pt x="10991" y="5596"/>
                    <a:pt x="10805" y="5662"/>
                  </a:cubicBezTo>
                  <a:lnTo>
                    <a:pt x="10526" y="5727"/>
                  </a:lnTo>
                  <a:cubicBezTo>
                    <a:pt x="10386" y="5662"/>
                    <a:pt x="10433" y="5695"/>
                    <a:pt x="10340" y="5596"/>
                  </a:cubicBezTo>
                  <a:cubicBezTo>
                    <a:pt x="10200" y="5498"/>
                    <a:pt x="10153" y="5465"/>
                    <a:pt x="9967" y="5433"/>
                  </a:cubicBezTo>
                  <a:cubicBezTo>
                    <a:pt x="9688" y="5335"/>
                    <a:pt x="9222" y="5236"/>
                    <a:pt x="8896" y="5367"/>
                  </a:cubicBezTo>
                  <a:cubicBezTo>
                    <a:pt x="8617" y="5498"/>
                    <a:pt x="9083" y="5269"/>
                    <a:pt x="8850" y="5400"/>
                  </a:cubicBezTo>
                  <a:cubicBezTo>
                    <a:pt x="8571" y="5564"/>
                    <a:pt x="8664" y="5400"/>
                    <a:pt x="8384" y="5531"/>
                  </a:cubicBezTo>
                  <a:lnTo>
                    <a:pt x="6662" y="6218"/>
                  </a:lnTo>
                  <a:cubicBezTo>
                    <a:pt x="6476" y="6284"/>
                    <a:pt x="6196" y="6447"/>
                    <a:pt x="6010" y="6447"/>
                  </a:cubicBezTo>
                  <a:cubicBezTo>
                    <a:pt x="6010" y="6185"/>
                    <a:pt x="6243" y="6120"/>
                    <a:pt x="6383" y="5891"/>
                  </a:cubicBezTo>
                  <a:lnTo>
                    <a:pt x="7826" y="4353"/>
                  </a:lnTo>
                  <a:cubicBezTo>
                    <a:pt x="7919" y="4189"/>
                    <a:pt x="8059" y="4189"/>
                    <a:pt x="8198" y="4058"/>
                  </a:cubicBezTo>
                  <a:cubicBezTo>
                    <a:pt x="8384" y="3927"/>
                    <a:pt x="8617" y="3665"/>
                    <a:pt x="8943" y="3436"/>
                  </a:cubicBezTo>
                  <a:cubicBezTo>
                    <a:pt x="9083" y="3338"/>
                    <a:pt x="9222" y="3240"/>
                    <a:pt x="9362" y="3142"/>
                  </a:cubicBezTo>
                  <a:cubicBezTo>
                    <a:pt x="9455" y="3076"/>
                    <a:pt x="9455" y="3076"/>
                    <a:pt x="9548" y="3011"/>
                  </a:cubicBezTo>
                  <a:cubicBezTo>
                    <a:pt x="9781" y="2880"/>
                    <a:pt x="9874" y="2684"/>
                    <a:pt x="10200" y="2585"/>
                  </a:cubicBezTo>
                  <a:cubicBezTo>
                    <a:pt x="10293" y="2553"/>
                    <a:pt x="10386" y="2553"/>
                    <a:pt x="10479" y="2520"/>
                  </a:cubicBezTo>
                  <a:cubicBezTo>
                    <a:pt x="10619" y="2487"/>
                    <a:pt x="10572" y="2455"/>
                    <a:pt x="10712" y="2422"/>
                  </a:cubicBezTo>
                  <a:cubicBezTo>
                    <a:pt x="10991" y="2291"/>
                    <a:pt x="10991" y="2422"/>
                    <a:pt x="11271" y="2193"/>
                  </a:cubicBezTo>
                  <a:cubicBezTo>
                    <a:pt x="11783" y="1767"/>
                    <a:pt x="11969" y="1898"/>
                    <a:pt x="11969" y="1276"/>
                  </a:cubicBezTo>
                  <a:cubicBezTo>
                    <a:pt x="11969" y="1113"/>
                    <a:pt x="11876" y="1047"/>
                    <a:pt x="11783" y="916"/>
                  </a:cubicBezTo>
                  <a:cubicBezTo>
                    <a:pt x="11550" y="687"/>
                    <a:pt x="11224" y="360"/>
                    <a:pt x="10898" y="164"/>
                  </a:cubicBezTo>
                  <a:cubicBezTo>
                    <a:pt x="10712" y="65"/>
                    <a:pt x="10572" y="0"/>
                    <a:pt x="10293" y="0"/>
                  </a:cubicBezTo>
                  <a:lnTo>
                    <a:pt x="10014" y="393"/>
                  </a:lnTo>
                  <a:cubicBezTo>
                    <a:pt x="9921" y="556"/>
                    <a:pt x="9828" y="622"/>
                    <a:pt x="9781" y="818"/>
                  </a:cubicBezTo>
                  <a:cubicBezTo>
                    <a:pt x="9734" y="982"/>
                    <a:pt x="9641" y="1113"/>
                    <a:pt x="9548" y="1244"/>
                  </a:cubicBezTo>
                  <a:lnTo>
                    <a:pt x="8803" y="1931"/>
                  </a:lnTo>
                  <a:cubicBezTo>
                    <a:pt x="8757" y="1996"/>
                    <a:pt x="8710" y="2062"/>
                    <a:pt x="8617" y="2127"/>
                  </a:cubicBezTo>
                  <a:cubicBezTo>
                    <a:pt x="8571" y="2160"/>
                    <a:pt x="8478" y="2193"/>
                    <a:pt x="8384" y="2258"/>
                  </a:cubicBezTo>
                  <a:cubicBezTo>
                    <a:pt x="8291" y="2356"/>
                    <a:pt x="8338" y="2356"/>
                    <a:pt x="8245" y="2455"/>
                  </a:cubicBezTo>
                  <a:cubicBezTo>
                    <a:pt x="8198" y="2520"/>
                    <a:pt x="8105" y="2520"/>
                    <a:pt x="8059" y="2618"/>
                  </a:cubicBezTo>
                  <a:cubicBezTo>
                    <a:pt x="7872" y="2749"/>
                    <a:pt x="7872" y="2847"/>
                    <a:pt x="7593" y="2913"/>
                  </a:cubicBezTo>
                  <a:close/>
                  <a:moveTo>
                    <a:pt x="936" y="18916"/>
                  </a:moveTo>
                  <a:cubicBezTo>
                    <a:pt x="703" y="18916"/>
                    <a:pt x="890" y="18949"/>
                    <a:pt x="703" y="18916"/>
                  </a:cubicBezTo>
                  <a:cubicBezTo>
                    <a:pt x="564" y="18916"/>
                    <a:pt x="610" y="18851"/>
                    <a:pt x="517" y="18851"/>
                  </a:cubicBezTo>
                  <a:cubicBezTo>
                    <a:pt x="284" y="18851"/>
                    <a:pt x="98" y="18884"/>
                    <a:pt x="52" y="18982"/>
                  </a:cubicBezTo>
                  <a:cubicBezTo>
                    <a:pt x="-88" y="19375"/>
                    <a:pt x="98" y="19538"/>
                    <a:pt x="98" y="19571"/>
                  </a:cubicBezTo>
                  <a:cubicBezTo>
                    <a:pt x="98" y="19636"/>
                    <a:pt x="98" y="19735"/>
                    <a:pt x="98" y="19800"/>
                  </a:cubicBezTo>
                  <a:cubicBezTo>
                    <a:pt x="145" y="20095"/>
                    <a:pt x="471" y="20553"/>
                    <a:pt x="703" y="20815"/>
                  </a:cubicBezTo>
                  <a:cubicBezTo>
                    <a:pt x="750" y="20880"/>
                    <a:pt x="890" y="21011"/>
                    <a:pt x="983" y="21044"/>
                  </a:cubicBezTo>
                  <a:cubicBezTo>
                    <a:pt x="1076" y="21142"/>
                    <a:pt x="1448" y="21305"/>
                    <a:pt x="1541" y="21305"/>
                  </a:cubicBezTo>
                  <a:cubicBezTo>
                    <a:pt x="2240" y="21371"/>
                    <a:pt x="1728" y="21535"/>
                    <a:pt x="2472" y="21535"/>
                  </a:cubicBezTo>
                  <a:cubicBezTo>
                    <a:pt x="2938" y="21535"/>
                    <a:pt x="2705" y="21436"/>
                    <a:pt x="3124" y="21600"/>
                  </a:cubicBezTo>
                  <a:lnTo>
                    <a:pt x="3450" y="21502"/>
                  </a:lnTo>
                  <a:cubicBezTo>
                    <a:pt x="3822" y="21436"/>
                    <a:pt x="3869" y="21502"/>
                    <a:pt x="4102" y="21371"/>
                  </a:cubicBezTo>
                  <a:cubicBezTo>
                    <a:pt x="4195" y="21338"/>
                    <a:pt x="4474" y="21273"/>
                    <a:pt x="4567" y="20782"/>
                  </a:cubicBezTo>
                  <a:cubicBezTo>
                    <a:pt x="4614" y="20258"/>
                    <a:pt x="4707" y="20520"/>
                    <a:pt x="4753" y="20160"/>
                  </a:cubicBezTo>
                  <a:cubicBezTo>
                    <a:pt x="4753" y="20062"/>
                    <a:pt x="4474" y="19604"/>
                    <a:pt x="4893" y="19375"/>
                  </a:cubicBezTo>
                  <a:cubicBezTo>
                    <a:pt x="5638" y="18916"/>
                    <a:pt x="6476" y="18916"/>
                    <a:pt x="6755" y="18851"/>
                  </a:cubicBezTo>
                  <a:cubicBezTo>
                    <a:pt x="6615" y="18720"/>
                    <a:pt x="6615" y="18785"/>
                    <a:pt x="6429" y="18720"/>
                  </a:cubicBezTo>
                  <a:cubicBezTo>
                    <a:pt x="6196" y="18622"/>
                    <a:pt x="6383" y="18622"/>
                    <a:pt x="6103" y="18622"/>
                  </a:cubicBezTo>
                  <a:cubicBezTo>
                    <a:pt x="6010" y="18622"/>
                    <a:pt x="5871" y="18622"/>
                    <a:pt x="5778" y="18622"/>
                  </a:cubicBezTo>
                  <a:cubicBezTo>
                    <a:pt x="5452" y="18589"/>
                    <a:pt x="5731" y="18491"/>
                    <a:pt x="4986" y="18687"/>
                  </a:cubicBezTo>
                  <a:cubicBezTo>
                    <a:pt x="4986" y="18687"/>
                    <a:pt x="4846" y="18720"/>
                    <a:pt x="4800" y="18720"/>
                  </a:cubicBezTo>
                  <a:cubicBezTo>
                    <a:pt x="4660" y="18753"/>
                    <a:pt x="4753" y="18753"/>
                    <a:pt x="4660" y="18785"/>
                  </a:cubicBezTo>
                  <a:cubicBezTo>
                    <a:pt x="4334" y="18884"/>
                    <a:pt x="4428" y="18753"/>
                    <a:pt x="4148" y="18818"/>
                  </a:cubicBezTo>
                  <a:cubicBezTo>
                    <a:pt x="3869" y="18916"/>
                    <a:pt x="3543" y="18982"/>
                    <a:pt x="3264" y="19080"/>
                  </a:cubicBezTo>
                  <a:cubicBezTo>
                    <a:pt x="3171" y="19113"/>
                    <a:pt x="3217" y="19113"/>
                    <a:pt x="3078" y="19145"/>
                  </a:cubicBezTo>
                  <a:cubicBezTo>
                    <a:pt x="2798" y="19211"/>
                    <a:pt x="2752" y="19211"/>
                    <a:pt x="2426" y="19244"/>
                  </a:cubicBezTo>
                  <a:cubicBezTo>
                    <a:pt x="1960" y="19276"/>
                    <a:pt x="2519" y="19211"/>
                    <a:pt x="1867" y="19145"/>
                  </a:cubicBezTo>
                  <a:lnTo>
                    <a:pt x="1309" y="19015"/>
                  </a:lnTo>
                  <a:cubicBezTo>
                    <a:pt x="1169" y="18982"/>
                    <a:pt x="1076" y="18916"/>
                    <a:pt x="936" y="18916"/>
                  </a:cubicBezTo>
                  <a:close/>
                  <a:moveTo>
                    <a:pt x="17834" y="17411"/>
                  </a:moveTo>
                  <a:cubicBezTo>
                    <a:pt x="17834" y="17640"/>
                    <a:pt x="17695" y="17607"/>
                    <a:pt x="17509" y="17509"/>
                  </a:cubicBezTo>
                  <a:cubicBezTo>
                    <a:pt x="17462" y="17575"/>
                    <a:pt x="17509" y="17509"/>
                    <a:pt x="17509" y="17575"/>
                  </a:cubicBezTo>
                  <a:cubicBezTo>
                    <a:pt x="17509" y="17575"/>
                    <a:pt x="17509" y="17640"/>
                    <a:pt x="17509" y="17673"/>
                  </a:cubicBezTo>
                  <a:cubicBezTo>
                    <a:pt x="17183" y="17673"/>
                    <a:pt x="16810" y="17476"/>
                    <a:pt x="16764" y="17771"/>
                  </a:cubicBezTo>
                  <a:lnTo>
                    <a:pt x="16298" y="17771"/>
                  </a:lnTo>
                  <a:cubicBezTo>
                    <a:pt x="16345" y="17967"/>
                    <a:pt x="16903" y="18098"/>
                    <a:pt x="16996" y="18164"/>
                  </a:cubicBezTo>
                  <a:cubicBezTo>
                    <a:pt x="17090" y="18196"/>
                    <a:pt x="17090" y="18196"/>
                    <a:pt x="17183" y="18229"/>
                  </a:cubicBezTo>
                  <a:lnTo>
                    <a:pt x="17928" y="18393"/>
                  </a:lnTo>
                  <a:cubicBezTo>
                    <a:pt x="18207" y="18425"/>
                    <a:pt x="18160" y="18425"/>
                    <a:pt x="18253" y="18556"/>
                  </a:cubicBezTo>
                  <a:cubicBezTo>
                    <a:pt x="18346" y="18655"/>
                    <a:pt x="18579" y="18818"/>
                    <a:pt x="18579" y="19080"/>
                  </a:cubicBezTo>
                  <a:cubicBezTo>
                    <a:pt x="18579" y="19178"/>
                    <a:pt x="18440" y="19211"/>
                    <a:pt x="18393" y="19276"/>
                  </a:cubicBezTo>
                  <a:cubicBezTo>
                    <a:pt x="18207" y="19440"/>
                    <a:pt x="18346" y="19440"/>
                    <a:pt x="18114" y="19636"/>
                  </a:cubicBezTo>
                  <a:cubicBezTo>
                    <a:pt x="18021" y="19735"/>
                    <a:pt x="18067" y="19669"/>
                    <a:pt x="18021" y="19767"/>
                  </a:cubicBezTo>
                  <a:cubicBezTo>
                    <a:pt x="17834" y="20029"/>
                    <a:pt x="17881" y="19833"/>
                    <a:pt x="17788" y="20029"/>
                  </a:cubicBezTo>
                  <a:cubicBezTo>
                    <a:pt x="18021" y="20127"/>
                    <a:pt x="17928" y="20095"/>
                    <a:pt x="18253" y="20062"/>
                  </a:cubicBezTo>
                  <a:lnTo>
                    <a:pt x="18300" y="20062"/>
                  </a:lnTo>
                  <a:cubicBezTo>
                    <a:pt x="18579" y="20062"/>
                    <a:pt x="18346" y="20127"/>
                    <a:pt x="18719" y="20062"/>
                  </a:cubicBezTo>
                  <a:cubicBezTo>
                    <a:pt x="18952" y="19996"/>
                    <a:pt x="19138" y="20029"/>
                    <a:pt x="19278" y="20193"/>
                  </a:cubicBezTo>
                  <a:cubicBezTo>
                    <a:pt x="19417" y="20127"/>
                    <a:pt x="19464" y="20062"/>
                    <a:pt x="19650" y="20062"/>
                  </a:cubicBezTo>
                  <a:cubicBezTo>
                    <a:pt x="19883" y="20029"/>
                    <a:pt x="20069" y="20127"/>
                    <a:pt x="20534" y="20062"/>
                  </a:cubicBezTo>
                  <a:cubicBezTo>
                    <a:pt x="21093" y="19931"/>
                    <a:pt x="20674" y="19996"/>
                    <a:pt x="21046" y="20062"/>
                  </a:cubicBezTo>
                  <a:cubicBezTo>
                    <a:pt x="21093" y="19996"/>
                    <a:pt x="21093" y="20029"/>
                    <a:pt x="21186" y="19964"/>
                  </a:cubicBezTo>
                  <a:cubicBezTo>
                    <a:pt x="21419" y="19800"/>
                    <a:pt x="21512" y="19833"/>
                    <a:pt x="21512" y="19571"/>
                  </a:cubicBezTo>
                  <a:cubicBezTo>
                    <a:pt x="21512" y="19309"/>
                    <a:pt x="21186" y="18916"/>
                    <a:pt x="21000" y="18720"/>
                  </a:cubicBezTo>
                  <a:cubicBezTo>
                    <a:pt x="20814" y="18524"/>
                    <a:pt x="20721" y="18229"/>
                    <a:pt x="20674" y="18196"/>
                  </a:cubicBezTo>
                  <a:cubicBezTo>
                    <a:pt x="20628" y="18131"/>
                    <a:pt x="20581" y="18098"/>
                    <a:pt x="20534" y="18033"/>
                  </a:cubicBezTo>
                  <a:cubicBezTo>
                    <a:pt x="20069" y="17640"/>
                    <a:pt x="20348" y="17902"/>
                    <a:pt x="19790" y="17575"/>
                  </a:cubicBezTo>
                  <a:lnTo>
                    <a:pt x="19650" y="17542"/>
                  </a:lnTo>
                  <a:cubicBezTo>
                    <a:pt x="18998" y="17247"/>
                    <a:pt x="19138" y="17378"/>
                    <a:pt x="18765" y="17378"/>
                  </a:cubicBezTo>
                  <a:cubicBezTo>
                    <a:pt x="18346" y="17345"/>
                    <a:pt x="18253" y="17411"/>
                    <a:pt x="17834" y="17411"/>
                  </a:cubicBezTo>
                  <a:close/>
                  <a:moveTo>
                    <a:pt x="7686" y="18949"/>
                  </a:moveTo>
                  <a:lnTo>
                    <a:pt x="8012" y="19145"/>
                  </a:lnTo>
                  <a:cubicBezTo>
                    <a:pt x="8152" y="19211"/>
                    <a:pt x="8059" y="19145"/>
                    <a:pt x="8198" y="19244"/>
                  </a:cubicBezTo>
                  <a:lnTo>
                    <a:pt x="8291" y="19276"/>
                  </a:lnTo>
                  <a:cubicBezTo>
                    <a:pt x="8384" y="19342"/>
                    <a:pt x="8338" y="19309"/>
                    <a:pt x="8384" y="19342"/>
                  </a:cubicBezTo>
                  <a:cubicBezTo>
                    <a:pt x="8524" y="19375"/>
                    <a:pt x="9036" y="19898"/>
                    <a:pt x="9409" y="20029"/>
                  </a:cubicBezTo>
                  <a:cubicBezTo>
                    <a:pt x="9595" y="20095"/>
                    <a:pt x="9595" y="19996"/>
                    <a:pt x="9874" y="20160"/>
                  </a:cubicBezTo>
                  <a:cubicBezTo>
                    <a:pt x="10014" y="20291"/>
                    <a:pt x="10060" y="20291"/>
                    <a:pt x="10293" y="20258"/>
                  </a:cubicBezTo>
                  <a:cubicBezTo>
                    <a:pt x="10433" y="20258"/>
                    <a:pt x="10479" y="20225"/>
                    <a:pt x="10572" y="20225"/>
                  </a:cubicBezTo>
                  <a:lnTo>
                    <a:pt x="11364" y="20225"/>
                  </a:lnTo>
                  <a:cubicBezTo>
                    <a:pt x="11550" y="19964"/>
                    <a:pt x="11503" y="20127"/>
                    <a:pt x="11736" y="19931"/>
                  </a:cubicBezTo>
                  <a:cubicBezTo>
                    <a:pt x="11829" y="19865"/>
                    <a:pt x="11736" y="19931"/>
                    <a:pt x="11829" y="19865"/>
                  </a:cubicBezTo>
                  <a:lnTo>
                    <a:pt x="11922" y="19833"/>
                  </a:lnTo>
                  <a:cubicBezTo>
                    <a:pt x="12062" y="19735"/>
                    <a:pt x="12062" y="19702"/>
                    <a:pt x="12109" y="19604"/>
                  </a:cubicBezTo>
                  <a:lnTo>
                    <a:pt x="12248" y="19309"/>
                  </a:lnTo>
                  <a:cubicBezTo>
                    <a:pt x="12388" y="18982"/>
                    <a:pt x="12202" y="19211"/>
                    <a:pt x="12155" y="18753"/>
                  </a:cubicBezTo>
                  <a:cubicBezTo>
                    <a:pt x="11876" y="18720"/>
                    <a:pt x="11829" y="18589"/>
                    <a:pt x="11690" y="18524"/>
                  </a:cubicBezTo>
                  <a:cubicBezTo>
                    <a:pt x="11550" y="18425"/>
                    <a:pt x="11550" y="18491"/>
                    <a:pt x="11457" y="18393"/>
                  </a:cubicBezTo>
                  <a:cubicBezTo>
                    <a:pt x="11457" y="18393"/>
                    <a:pt x="11271" y="18196"/>
                    <a:pt x="11224" y="18229"/>
                  </a:cubicBezTo>
                  <a:lnTo>
                    <a:pt x="10712" y="18196"/>
                  </a:lnTo>
                  <a:cubicBezTo>
                    <a:pt x="10200" y="18196"/>
                    <a:pt x="9828" y="18229"/>
                    <a:pt x="9409" y="18327"/>
                  </a:cubicBezTo>
                  <a:cubicBezTo>
                    <a:pt x="9269" y="18393"/>
                    <a:pt x="9036" y="18655"/>
                    <a:pt x="8896" y="18687"/>
                  </a:cubicBezTo>
                  <a:cubicBezTo>
                    <a:pt x="8617" y="18753"/>
                    <a:pt x="8757" y="18622"/>
                    <a:pt x="8478" y="18785"/>
                  </a:cubicBezTo>
                  <a:cubicBezTo>
                    <a:pt x="8245" y="18982"/>
                    <a:pt x="8059" y="18949"/>
                    <a:pt x="7686" y="18949"/>
                  </a:cubicBezTo>
                  <a:close/>
                  <a:moveTo>
                    <a:pt x="13784" y="18000"/>
                  </a:moveTo>
                  <a:cubicBezTo>
                    <a:pt x="14064" y="18295"/>
                    <a:pt x="14669" y="18164"/>
                    <a:pt x="14669" y="18065"/>
                  </a:cubicBezTo>
                  <a:lnTo>
                    <a:pt x="14669" y="18000"/>
                  </a:lnTo>
                  <a:cubicBezTo>
                    <a:pt x="14390" y="17902"/>
                    <a:pt x="14064" y="18033"/>
                    <a:pt x="14064" y="18033"/>
                  </a:cubicBezTo>
                  <a:cubicBezTo>
                    <a:pt x="13924" y="18033"/>
                    <a:pt x="13971" y="18000"/>
                    <a:pt x="13784" y="18000"/>
                  </a:cubicBezTo>
                  <a:close/>
                  <a:moveTo>
                    <a:pt x="6941" y="18916"/>
                  </a:moveTo>
                  <a:lnTo>
                    <a:pt x="6941" y="18818"/>
                  </a:lnTo>
                  <a:cubicBezTo>
                    <a:pt x="6802" y="18884"/>
                    <a:pt x="6802" y="18818"/>
                    <a:pt x="6941" y="18916"/>
                  </a:cubicBezTo>
                  <a:close/>
                  <a:moveTo>
                    <a:pt x="12900" y="7331"/>
                  </a:moveTo>
                  <a:lnTo>
                    <a:pt x="12807" y="8935"/>
                  </a:lnTo>
                  <a:cubicBezTo>
                    <a:pt x="12760" y="9065"/>
                    <a:pt x="12807" y="9229"/>
                    <a:pt x="12807" y="9393"/>
                  </a:cubicBezTo>
                  <a:lnTo>
                    <a:pt x="12760" y="10309"/>
                  </a:lnTo>
                  <a:cubicBezTo>
                    <a:pt x="12760" y="10505"/>
                    <a:pt x="12807" y="10571"/>
                    <a:pt x="12807" y="10735"/>
                  </a:cubicBezTo>
                  <a:cubicBezTo>
                    <a:pt x="12807" y="10898"/>
                    <a:pt x="12807" y="11062"/>
                    <a:pt x="12807" y="11225"/>
                  </a:cubicBezTo>
                  <a:cubicBezTo>
                    <a:pt x="12807" y="11291"/>
                    <a:pt x="12807" y="11356"/>
                    <a:pt x="12807" y="11422"/>
                  </a:cubicBezTo>
                  <a:cubicBezTo>
                    <a:pt x="12807" y="11553"/>
                    <a:pt x="12760" y="11815"/>
                    <a:pt x="12807" y="12076"/>
                  </a:cubicBezTo>
                  <a:lnTo>
                    <a:pt x="12900" y="14465"/>
                  </a:lnTo>
                  <a:cubicBezTo>
                    <a:pt x="12900" y="14531"/>
                    <a:pt x="12946" y="14596"/>
                    <a:pt x="12667" y="14596"/>
                  </a:cubicBezTo>
                  <a:cubicBezTo>
                    <a:pt x="12109" y="14596"/>
                    <a:pt x="12295" y="14400"/>
                    <a:pt x="12062" y="14236"/>
                  </a:cubicBezTo>
                  <a:cubicBezTo>
                    <a:pt x="12015" y="14204"/>
                    <a:pt x="11922" y="14105"/>
                    <a:pt x="11829" y="14073"/>
                  </a:cubicBezTo>
                  <a:cubicBezTo>
                    <a:pt x="11503" y="13909"/>
                    <a:pt x="11550" y="13909"/>
                    <a:pt x="11317" y="13811"/>
                  </a:cubicBezTo>
                  <a:cubicBezTo>
                    <a:pt x="10945" y="13713"/>
                    <a:pt x="11317" y="13745"/>
                    <a:pt x="10433" y="13516"/>
                  </a:cubicBezTo>
                  <a:cubicBezTo>
                    <a:pt x="10246" y="13451"/>
                    <a:pt x="9921" y="13353"/>
                    <a:pt x="9828" y="13222"/>
                  </a:cubicBezTo>
                  <a:cubicBezTo>
                    <a:pt x="9641" y="12960"/>
                    <a:pt x="9641" y="12862"/>
                    <a:pt x="9595" y="12600"/>
                  </a:cubicBezTo>
                  <a:cubicBezTo>
                    <a:pt x="9548" y="12436"/>
                    <a:pt x="9455" y="12207"/>
                    <a:pt x="9548" y="12076"/>
                  </a:cubicBezTo>
                  <a:cubicBezTo>
                    <a:pt x="9967" y="12305"/>
                    <a:pt x="9409" y="12535"/>
                    <a:pt x="10386" y="12600"/>
                  </a:cubicBezTo>
                  <a:cubicBezTo>
                    <a:pt x="10759" y="12633"/>
                    <a:pt x="10759" y="12535"/>
                    <a:pt x="11038" y="12502"/>
                  </a:cubicBezTo>
                  <a:lnTo>
                    <a:pt x="11783" y="12436"/>
                  </a:lnTo>
                  <a:cubicBezTo>
                    <a:pt x="11783" y="12240"/>
                    <a:pt x="12202" y="12076"/>
                    <a:pt x="12202" y="11880"/>
                  </a:cubicBezTo>
                  <a:cubicBezTo>
                    <a:pt x="12155" y="11716"/>
                    <a:pt x="12062" y="11553"/>
                    <a:pt x="11969" y="11487"/>
                  </a:cubicBezTo>
                  <a:lnTo>
                    <a:pt x="11596" y="11258"/>
                  </a:lnTo>
                  <a:cubicBezTo>
                    <a:pt x="11596" y="11258"/>
                    <a:pt x="11596" y="11258"/>
                    <a:pt x="11550" y="11258"/>
                  </a:cubicBezTo>
                  <a:cubicBezTo>
                    <a:pt x="11550" y="11258"/>
                    <a:pt x="11596" y="11258"/>
                    <a:pt x="11503" y="11225"/>
                  </a:cubicBezTo>
                  <a:cubicBezTo>
                    <a:pt x="11224" y="11160"/>
                    <a:pt x="11550" y="11258"/>
                    <a:pt x="11271" y="11193"/>
                  </a:cubicBezTo>
                  <a:cubicBezTo>
                    <a:pt x="11224" y="11193"/>
                    <a:pt x="10759" y="10996"/>
                    <a:pt x="10246" y="10996"/>
                  </a:cubicBezTo>
                  <a:cubicBezTo>
                    <a:pt x="9828" y="11029"/>
                    <a:pt x="9921" y="10964"/>
                    <a:pt x="9781" y="10735"/>
                  </a:cubicBezTo>
                  <a:cubicBezTo>
                    <a:pt x="9688" y="10571"/>
                    <a:pt x="9734" y="10440"/>
                    <a:pt x="9828" y="10244"/>
                  </a:cubicBezTo>
                  <a:lnTo>
                    <a:pt x="10526" y="9753"/>
                  </a:lnTo>
                  <a:cubicBezTo>
                    <a:pt x="10712" y="9720"/>
                    <a:pt x="10619" y="9818"/>
                    <a:pt x="10991" y="9720"/>
                  </a:cubicBezTo>
                  <a:cubicBezTo>
                    <a:pt x="11084" y="9687"/>
                    <a:pt x="11084" y="9687"/>
                    <a:pt x="11224" y="9655"/>
                  </a:cubicBezTo>
                  <a:cubicBezTo>
                    <a:pt x="11317" y="9589"/>
                    <a:pt x="11317" y="9622"/>
                    <a:pt x="11410" y="9556"/>
                  </a:cubicBezTo>
                  <a:cubicBezTo>
                    <a:pt x="11503" y="9491"/>
                    <a:pt x="11969" y="9065"/>
                    <a:pt x="11969" y="9000"/>
                  </a:cubicBezTo>
                  <a:cubicBezTo>
                    <a:pt x="11969" y="8444"/>
                    <a:pt x="11550" y="8378"/>
                    <a:pt x="11457" y="8313"/>
                  </a:cubicBezTo>
                  <a:cubicBezTo>
                    <a:pt x="11178" y="8182"/>
                    <a:pt x="10712" y="8116"/>
                    <a:pt x="10293" y="8084"/>
                  </a:cubicBezTo>
                  <a:cubicBezTo>
                    <a:pt x="10060" y="8051"/>
                    <a:pt x="10153" y="8051"/>
                    <a:pt x="9921" y="8116"/>
                  </a:cubicBezTo>
                  <a:cubicBezTo>
                    <a:pt x="9688" y="8182"/>
                    <a:pt x="9828" y="8116"/>
                    <a:pt x="9502" y="8116"/>
                  </a:cubicBezTo>
                  <a:cubicBezTo>
                    <a:pt x="9548" y="7985"/>
                    <a:pt x="9548" y="8084"/>
                    <a:pt x="9595" y="7920"/>
                  </a:cubicBezTo>
                  <a:cubicBezTo>
                    <a:pt x="9641" y="7855"/>
                    <a:pt x="9688" y="7756"/>
                    <a:pt x="9688" y="7658"/>
                  </a:cubicBezTo>
                  <a:cubicBezTo>
                    <a:pt x="9828" y="7298"/>
                    <a:pt x="9781" y="7462"/>
                    <a:pt x="9781" y="7233"/>
                  </a:cubicBezTo>
                  <a:cubicBezTo>
                    <a:pt x="9781" y="7102"/>
                    <a:pt x="9874" y="7167"/>
                    <a:pt x="10060" y="7004"/>
                  </a:cubicBezTo>
                  <a:cubicBezTo>
                    <a:pt x="10060" y="7004"/>
                    <a:pt x="10014" y="7004"/>
                    <a:pt x="10153" y="6938"/>
                  </a:cubicBezTo>
                  <a:cubicBezTo>
                    <a:pt x="10200" y="6905"/>
                    <a:pt x="10246" y="6905"/>
                    <a:pt x="10340" y="6840"/>
                  </a:cubicBezTo>
                  <a:cubicBezTo>
                    <a:pt x="10572" y="6775"/>
                    <a:pt x="10433" y="6775"/>
                    <a:pt x="10572" y="6742"/>
                  </a:cubicBezTo>
                  <a:cubicBezTo>
                    <a:pt x="10712" y="6676"/>
                    <a:pt x="10526" y="6775"/>
                    <a:pt x="10759" y="6709"/>
                  </a:cubicBezTo>
                  <a:cubicBezTo>
                    <a:pt x="10852" y="6676"/>
                    <a:pt x="10945" y="6611"/>
                    <a:pt x="10991" y="6578"/>
                  </a:cubicBezTo>
                  <a:cubicBezTo>
                    <a:pt x="11224" y="6545"/>
                    <a:pt x="11410" y="6578"/>
                    <a:pt x="11690" y="6513"/>
                  </a:cubicBezTo>
                  <a:cubicBezTo>
                    <a:pt x="11783" y="6447"/>
                    <a:pt x="11783" y="6447"/>
                    <a:pt x="11922" y="6415"/>
                  </a:cubicBezTo>
                  <a:cubicBezTo>
                    <a:pt x="12341" y="6316"/>
                    <a:pt x="12714" y="6251"/>
                    <a:pt x="12760" y="6873"/>
                  </a:cubicBezTo>
                  <a:cubicBezTo>
                    <a:pt x="12760" y="7036"/>
                    <a:pt x="12900" y="7167"/>
                    <a:pt x="12900" y="7331"/>
                  </a:cubicBezTo>
                  <a:close/>
                </a:path>
              </a:pathLst>
            </a:custGeom>
            <a:solidFill>
              <a:srgbClr val="FFFFFF"/>
            </a:solidFill>
            <a:ln w="12700" cap="flat">
              <a:noFill/>
              <a:miter lim="400000"/>
            </a:ln>
            <a:effectLst/>
          </p:spPr>
          <p:txBody>
            <a:bodyPr wrap="square" lIns="45719" tIns="45719" rIns="45719" bIns="45719" numCol="1" anchor="ctr">
              <a:noAutofit/>
            </a:bodyPr>
            <a:lstStyle/>
            <a:p>
              <a:pPr algn="l" defTabSz="448945">
                <a:lnSpc>
                  <a:spcPct val="93000"/>
                </a:lnSpc>
                <a:defRPr sz="1800">
                  <a:latin typeface="Arial" panose="020B0604020202020204"/>
                  <a:ea typeface="Arial" panose="020B0604020202020204"/>
                  <a:cs typeface="Arial" panose="020B0604020202020204"/>
                  <a:sym typeface="Arial" panose="020B0604020202020204"/>
                </a:defRPr>
              </a:pPr>
            </a:p>
          </p:txBody>
        </p:sp>
        <p:sp>
          <p:nvSpPr>
            <p:cNvPr id="251" name="形状"/>
            <p:cNvSpPr/>
            <p:nvPr/>
          </p:nvSpPr>
          <p:spPr>
            <a:xfrm>
              <a:off x="4059000" y="1247"/>
              <a:ext cx="505244" cy="685621"/>
            </a:xfrm>
            <a:custGeom>
              <a:avLst/>
              <a:gdLst/>
              <a:ahLst/>
              <a:cxnLst>
                <a:cxn ang="0">
                  <a:pos x="wd2" y="hd2"/>
                </a:cxn>
                <a:cxn ang="5400000">
                  <a:pos x="wd2" y="hd2"/>
                </a:cxn>
                <a:cxn ang="10800000">
                  <a:pos x="wd2" y="hd2"/>
                </a:cxn>
                <a:cxn ang="16200000">
                  <a:pos x="wd2" y="hd2"/>
                </a:cxn>
              </a:cxnLst>
              <a:rect l="0" t="0" r="r" b="b"/>
              <a:pathLst>
                <a:path w="21549" h="21485" extrusionOk="0">
                  <a:moveTo>
                    <a:pt x="9762" y="6782"/>
                  </a:moveTo>
                  <a:cubicBezTo>
                    <a:pt x="9806" y="6749"/>
                    <a:pt x="9939" y="6847"/>
                    <a:pt x="9806" y="6814"/>
                  </a:cubicBezTo>
                  <a:cubicBezTo>
                    <a:pt x="9806" y="6814"/>
                    <a:pt x="9674" y="6847"/>
                    <a:pt x="9762" y="6782"/>
                  </a:cubicBezTo>
                  <a:close/>
                  <a:moveTo>
                    <a:pt x="9497" y="7106"/>
                  </a:moveTo>
                  <a:cubicBezTo>
                    <a:pt x="9585" y="7074"/>
                    <a:pt x="9541" y="7074"/>
                    <a:pt x="9674" y="7041"/>
                  </a:cubicBezTo>
                  <a:cubicBezTo>
                    <a:pt x="9585" y="7171"/>
                    <a:pt x="9718" y="7106"/>
                    <a:pt x="9497" y="7106"/>
                  </a:cubicBezTo>
                  <a:close/>
                  <a:moveTo>
                    <a:pt x="10822" y="7398"/>
                  </a:moveTo>
                  <a:cubicBezTo>
                    <a:pt x="10734" y="7463"/>
                    <a:pt x="10645" y="7495"/>
                    <a:pt x="10513" y="7528"/>
                  </a:cubicBezTo>
                  <a:cubicBezTo>
                    <a:pt x="10557" y="7365"/>
                    <a:pt x="10601" y="7430"/>
                    <a:pt x="10645" y="7268"/>
                  </a:cubicBezTo>
                  <a:lnTo>
                    <a:pt x="10822" y="7398"/>
                  </a:lnTo>
                  <a:close/>
                  <a:moveTo>
                    <a:pt x="10734" y="7657"/>
                  </a:moveTo>
                  <a:cubicBezTo>
                    <a:pt x="10734" y="7560"/>
                    <a:pt x="10778" y="7657"/>
                    <a:pt x="10734" y="7657"/>
                  </a:cubicBezTo>
                  <a:close/>
                  <a:moveTo>
                    <a:pt x="10469" y="8047"/>
                  </a:moveTo>
                  <a:cubicBezTo>
                    <a:pt x="10601" y="7949"/>
                    <a:pt x="10557" y="8047"/>
                    <a:pt x="10690" y="7884"/>
                  </a:cubicBezTo>
                  <a:cubicBezTo>
                    <a:pt x="10910" y="8014"/>
                    <a:pt x="10778" y="7884"/>
                    <a:pt x="11175" y="7884"/>
                  </a:cubicBezTo>
                  <a:cubicBezTo>
                    <a:pt x="10866" y="8047"/>
                    <a:pt x="10778" y="8047"/>
                    <a:pt x="10469" y="8047"/>
                  </a:cubicBezTo>
                  <a:close/>
                  <a:moveTo>
                    <a:pt x="7421" y="9311"/>
                  </a:moveTo>
                  <a:cubicBezTo>
                    <a:pt x="7465" y="9247"/>
                    <a:pt x="7421" y="9247"/>
                    <a:pt x="7598" y="9214"/>
                  </a:cubicBezTo>
                  <a:cubicBezTo>
                    <a:pt x="7553" y="9311"/>
                    <a:pt x="7598" y="9279"/>
                    <a:pt x="7421" y="9311"/>
                  </a:cubicBezTo>
                  <a:close/>
                  <a:moveTo>
                    <a:pt x="7421" y="9311"/>
                  </a:moveTo>
                  <a:lnTo>
                    <a:pt x="7333" y="9344"/>
                  </a:lnTo>
                  <a:lnTo>
                    <a:pt x="7421" y="9311"/>
                  </a:lnTo>
                  <a:close/>
                  <a:moveTo>
                    <a:pt x="6935" y="9506"/>
                  </a:moveTo>
                  <a:lnTo>
                    <a:pt x="6979" y="9538"/>
                  </a:lnTo>
                  <a:cubicBezTo>
                    <a:pt x="6979" y="9538"/>
                    <a:pt x="6935" y="9538"/>
                    <a:pt x="6935" y="9506"/>
                  </a:cubicBezTo>
                  <a:close/>
                  <a:moveTo>
                    <a:pt x="6405" y="9863"/>
                  </a:moveTo>
                  <a:cubicBezTo>
                    <a:pt x="6537" y="9765"/>
                    <a:pt x="6758" y="9603"/>
                    <a:pt x="6891" y="9571"/>
                  </a:cubicBezTo>
                  <a:cubicBezTo>
                    <a:pt x="6847" y="9701"/>
                    <a:pt x="6582" y="9830"/>
                    <a:pt x="6405" y="9863"/>
                  </a:cubicBezTo>
                  <a:close/>
                  <a:moveTo>
                    <a:pt x="6052" y="10090"/>
                  </a:moveTo>
                  <a:cubicBezTo>
                    <a:pt x="6140" y="9960"/>
                    <a:pt x="6228" y="9928"/>
                    <a:pt x="6405" y="9863"/>
                  </a:cubicBezTo>
                  <a:cubicBezTo>
                    <a:pt x="6405" y="9895"/>
                    <a:pt x="6361" y="9960"/>
                    <a:pt x="6317" y="9992"/>
                  </a:cubicBezTo>
                  <a:cubicBezTo>
                    <a:pt x="6228" y="10057"/>
                    <a:pt x="6140" y="10057"/>
                    <a:pt x="6052" y="10090"/>
                  </a:cubicBezTo>
                  <a:close/>
                  <a:moveTo>
                    <a:pt x="5345" y="10479"/>
                  </a:moveTo>
                  <a:cubicBezTo>
                    <a:pt x="5477" y="10382"/>
                    <a:pt x="5831" y="10122"/>
                    <a:pt x="6052" y="10090"/>
                  </a:cubicBezTo>
                  <a:cubicBezTo>
                    <a:pt x="5963" y="10317"/>
                    <a:pt x="5875" y="10057"/>
                    <a:pt x="5875" y="10382"/>
                  </a:cubicBezTo>
                  <a:cubicBezTo>
                    <a:pt x="5521" y="10220"/>
                    <a:pt x="5742" y="10447"/>
                    <a:pt x="5345" y="10479"/>
                  </a:cubicBezTo>
                  <a:close/>
                  <a:moveTo>
                    <a:pt x="6582" y="11355"/>
                  </a:moveTo>
                  <a:cubicBezTo>
                    <a:pt x="6361" y="11484"/>
                    <a:pt x="6361" y="11517"/>
                    <a:pt x="6361" y="11614"/>
                  </a:cubicBezTo>
                  <a:cubicBezTo>
                    <a:pt x="6317" y="11744"/>
                    <a:pt x="6228" y="11809"/>
                    <a:pt x="6140" y="11971"/>
                  </a:cubicBezTo>
                  <a:cubicBezTo>
                    <a:pt x="6052" y="12101"/>
                    <a:pt x="5963" y="12068"/>
                    <a:pt x="5875" y="12165"/>
                  </a:cubicBezTo>
                  <a:cubicBezTo>
                    <a:pt x="5742" y="12295"/>
                    <a:pt x="5875" y="12198"/>
                    <a:pt x="5742" y="12392"/>
                  </a:cubicBezTo>
                  <a:cubicBezTo>
                    <a:pt x="5654" y="12587"/>
                    <a:pt x="5787" y="12749"/>
                    <a:pt x="5521" y="13009"/>
                  </a:cubicBezTo>
                  <a:cubicBezTo>
                    <a:pt x="5433" y="13106"/>
                    <a:pt x="5477" y="13009"/>
                    <a:pt x="5433" y="13171"/>
                  </a:cubicBezTo>
                  <a:cubicBezTo>
                    <a:pt x="5345" y="13301"/>
                    <a:pt x="5345" y="13398"/>
                    <a:pt x="5301" y="13528"/>
                  </a:cubicBezTo>
                  <a:cubicBezTo>
                    <a:pt x="5212" y="13657"/>
                    <a:pt x="5124" y="13690"/>
                    <a:pt x="5036" y="13787"/>
                  </a:cubicBezTo>
                  <a:cubicBezTo>
                    <a:pt x="4903" y="13949"/>
                    <a:pt x="4991" y="13949"/>
                    <a:pt x="4815" y="14111"/>
                  </a:cubicBezTo>
                  <a:cubicBezTo>
                    <a:pt x="4638" y="14338"/>
                    <a:pt x="4638" y="14501"/>
                    <a:pt x="4550" y="14630"/>
                  </a:cubicBezTo>
                  <a:cubicBezTo>
                    <a:pt x="4506" y="14728"/>
                    <a:pt x="4506" y="14663"/>
                    <a:pt x="4461" y="14792"/>
                  </a:cubicBezTo>
                  <a:lnTo>
                    <a:pt x="4020" y="15636"/>
                  </a:lnTo>
                  <a:cubicBezTo>
                    <a:pt x="3975" y="15765"/>
                    <a:pt x="4020" y="15701"/>
                    <a:pt x="3975" y="15798"/>
                  </a:cubicBezTo>
                  <a:cubicBezTo>
                    <a:pt x="3931" y="15960"/>
                    <a:pt x="4020" y="15798"/>
                    <a:pt x="3887" y="15928"/>
                  </a:cubicBezTo>
                  <a:lnTo>
                    <a:pt x="3622" y="16479"/>
                  </a:lnTo>
                  <a:cubicBezTo>
                    <a:pt x="3490" y="16382"/>
                    <a:pt x="3622" y="16479"/>
                    <a:pt x="3534" y="16382"/>
                  </a:cubicBezTo>
                  <a:lnTo>
                    <a:pt x="3225" y="15992"/>
                  </a:lnTo>
                  <a:cubicBezTo>
                    <a:pt x="3136" y="15863"/>
                    <a:pt x="2960" y="15830"/>
                    <a:pt x="3048" y="15992"/>
                  </a:cubicBezTo>
                  <a:cubicBezTo>
                    <a:pt x="3048" y="16025"/>
                    <a:pt x="3136" y="16057"/>
                    <a:pt x="3136" y="16122"/>
                  </a:cubicBezTo>
                  <a:cubicBezTo>
                    <a:pt x="3180" y="16155"/>
                    <a:pt x="3225" y="16220"/>
                    <a:pt x="3225" y="16284"/>
                  </a:cubicBezTo>
                  <a:cubicBezTo>
                    <a:pt x="3136" y="16252"/>
                    <a:pt x="2960" y="16090"/>
                    <a:pt x="2606" y="15895"/>
                  </a:cubicBezTo>
                  <a:cubicBezTo>
                    <a:pt x="2562" y="15895"/>
                    <a:pt x="2474" y="15863"/>
                    <a:pt x="2429" y="15830"/>
                  </a:cubicBezTo>
                  <a:cubicBezTo>
                    <a:pt x="2341" y="15765"/>
                    <a:pt x="2385" y="15798"/>
                    <a:pt x="2297" y="15701"/>
                  </a:cubicBezTo>
                  <a:lnTo>
                    <a:pt x="1281" y="15182"/>
                  </a:lnTo>
                  <a:cubicBezTo>
                    <a:pt x="1148" y="15052"/>
                    <a:pt x="883" y="14825"/>
                    <a:pt x="839" y="14663"/>
                  </a:cubicBezTo>
                  <a:cubicBezTo>
                    <a:pt x="972" y="14728"/>
                    <a:pt x="1016" y="14760"/>
                    <a:pt x="1148" y="14890"/>
                  </a:cubicBezTo>
                  <a:cubicBezTo>
                    <a:pt x="1237" y="15020"/>
                    <a:pt x="1281" y="15020"/>
                    <a:pt x="1458" y="15117"/>
                  </a:cubicBezTo>
                  <a:cubicBezTo>
                    <a:pt x="1590" y="15149"/>
                    <a:pt x="2518" y="15733"/>
                    <a:pt x="2076" y="15214"/>
                  </a:cubicBezTo>
                  <a:lnTo>
                    <a:pt x="1723" y="14792"/>
                  </a:lnTo>
                  <a:cubicBezTo>
                    <a:pt x="1634" y="14695"/>
                    <a:pt x="1546" y="14630"/>
                    <a:pt x="1413" y="14565"/>
                  </a:cubicBezTo>
                  <a:cubicBezTo>
                    <a:pt x="1193" y="14501"/>
                    <a:pt x="1148" y="14501"/>
                    <a:pt x="1104" y="14306"/>
                  </a:cubicBezTo>
                  <a:cubicBezTo>
                    <a:pt x="1369" y="14241"/>
                    <a:pt x="1104" y="14241"/>
                    <a:pt x="1502" y="13917"/>
                  </a:cubicBezTo>
                  <a:cubicBezTo>
                    <a:pt x="1634" y="13820"/>
                    <a:pt x="1679" y="13690"/>
                    <a:pt x="1944" y="13528"/>
                  </a:cubicBezTo>
                  <a:cubicBezTo>
                    <a:pt x="2076" y="13398"/>
                    <a:pt x="2076" y="13365"/>
                    <a:pt x="2385" y="13138"/>
                  </a:cubicBezTo>
                  <a:cubicBezTo>
                    <a:pt x="2474" y="13074"/>
                    <a:pt x="2474" y="13074"/>
                    <a:pt x="2562" y="13009"/>
                  </a:cubicBezTo>
                  <a:cubicBezTo>
                    <a:pt x="2694" y="12944"/>
                    <a:pt x="2739" y="12879"/>
                    <a:pt x="2915" y="12782"/>
                  </a:cubicBezTo>
                  <a:lnTo>
                    <a:pt x="3004" y="12749"/>
                  </a:lnTo>
                  <a:cubicBezTo>
                    <a:pt x="3136" y="12652"/>
                    <a:pt x="3092" y="12652"/>
                    <a:pt x="3180" y="12555"/>
                  </a:cubicBezTo>
                  <a:lnTo>
                    <a:pt x="3357" y="12360"/>
                  </a:lnTo>
                  <a:cubicBezTo>
                    <a:pt x="3445" y="12328"/>
                    <a:pt x="3666" y="12263"/>
                    <a:pt x="3755" y="12165"/>
                  </a:cubicBezTo>
                  <a:cubicBezTo>
                    <a:pt x="3887" y="12068"/>
                    <a:pt x="3843" y="12101"/>
                    <a:pt x="3887" y="12036"/>
                  </a:cubicBezTo>
                  <a:cubicBezTo>
                    <a:pt x="4064" y="11841"/>
                    <a:pt x="3931" y="12068"/>
                    <a:pt x="4240" y="11809"/>
                  </a:cubicBezTo>
                  <a:cubicBezTo>
                    <a:pt x="4417" y="11647"/>
                    <a:pt x="4329" y="11776"/>
                    <a:pt x="4594" y="11614"/>
                  </a:cubicBezTo>
                  <a:cubicBezTo>
                    <a:pt x="4594" y="11582"/>
                    <a:pt x="4594" y="11582"/>
                    <a:pt x="4594" y="11582"/>
                  </a:cubicBezTo>
                  <a:lnTo>
                    <a:pt x="4638" y="11582"/>
                  </a:lnTo>
                  <a:cubicBezTo>
                    <a:pt x="4815" y="11420"/>
                    <a:pt x="4771" y="11420"/>
                    <a:pt x="4903" y="11290"/>
                  </a:cubicBezTo>
                  <a:cubicBezTo>
                    <a:pt x="5168" y="11063"/>
                    <a:pt x="5036" y="11225"/>
                    <a:pt x="5256" y="11160"/>
                  </a:cubicBezTo>
                  <a:cubicBezTo>
                    <a:pt x="5301" y="11128"/>
                    <a:pt x="5610" y="10965"/>
                    <a:pt x="5654" y="10933"/>
                  </a:cubicBezTo>
                  <a:cubicBezTo>
                    <a:pt x="5963" y="10576"/>
                    <a:pt x="5875" y="10738"/>
                    <a:pt x="6184" y="10576"/>
                  </a:cubicBezTo>
                  <a:cubicBezTo>
                    <a:pt x="6361" y="10479"/>
                    <a:pt x="6228" y="10414"/>
                    <a:pt x="6405" y="10414"/>
                  </a:cubicBezTo>
                  <a:cubicBezTo>
                    <a:pt x="6493" y="10414"/>
                    <a:pt x="6405" y="10414"/>
                    <a:pt x="6493" y="10382"/>
                  </a:cubicBezTo>
                  <a:cubicBezTo>
                    <a:pt x="6847" y="10284"/>
                    <a:pt x="6670" y="10122"/>
                    <a:pt x="7244" y="10122"/>
                  </a:cubicBezTo>
                  <a:cubicBezTo>
                    <a:pt x="7112" y="10220"/>
                    <a:pt x="7156" y="10122"/>
                    <a:pt x="7067" y="10220"/>
                  </a:cubicBezTo>
                  <a:cubicBezTo>
                    <a:pt x="6891" y="10349"/>
                    <a:pt x="7067" y="10317"/>
                    <a:pt x="6935" y="10479"/>
                  </a:cubicBezTo>
                  <a:cubicBezTo>
                    <a:pt x="6626" y="10868"/>
                    <a:pt x="6847" y="10447"/>
                    <a:pt x="6714" y="10868"/>
                  </a:cubicBezTo>
                  <a:cubicBezTo>
                    <a:pt x="6714" y="10901"/>
                    <a:pt x="6670" y="10933"/>
                    <a:pt x="6670" y="10965"/>
                  </a:cubicBezTo>
                  <a:lnTo>
                    <a:pt x="6626" y="11063"/>
                  </a:lnTo>
                  <a:cubicBezTo>
                    <a:pt x="6537" y="11192"/>
                    <a:pt x="6405" y="11160"/>
                    <a:pt x="6582" y="11355"/>
                  </a:cubicBezTo>
                  <a:close/>
                  <a:moveTo>
                    <a:pt x="7818" y="10187"/>
                  </a:moveTo>
                  <a:cubicBezTo>
                    <a:pt x="7863" y="10057"/>
                    <a:pt x="7818" y="10122"/>
                    <a:pt x="7995" y="10057"/>
                  </a:cubicBezTo>
                  <a:cubicBezTo>
                    <a:pt x="7995" y="10187"/>
                    <a:pt x="7995" y="10187"/>
                    <a:pt x="7818" y="10187"/>
                  </a:cubicBezTo>
                  <a:close/>
                  <a:moveTo>
                    <a:pt x="7377" y="10252"/>
                  </a:moveTo>
                  <a:cubicBezTo>
                    <a:pt x="7377" y="10252"/>
                    <a:pt x="7333" y="10252"/>
                    <a:pt x="7377" y="10252"/>
                  </a:cubicBezTo>
                  <a:close/>
                  <a:moveTo>
                    <a:pt x="5345" y="10479"/>
                  </a:moveTo>
                  <a:lnTo>
                    <a:pt x="5301" y="10544"/>
                  </a:lnTo>
                  <a:lnTo>
                    <a:pt x="5345" y="10479"/>
                  </a:lnTo>
                  <a:close/>
                  <a:moveTo>
                    <a:pt x="5301" y="10544"/>
                  </a:moveTo>
                  <a:cubicBezTo>
                    <a:pt x="5256" y="10609"/>
                    <a:pt x="5301" y="10609"/>
                    <a:pt x="5168" y="10609"/>
                  </a:cubicBezTo>
                  <a:cubicBezTo>
                    <a:pt x="5256" y="10544"/>
                    <a:pt x="5168" y="10576"/>
                    <a:pt x="5301" y="10544"/>
                  </a:cubicBezTo>
                  <a:close/>
                  <a:moveTo>
                    <a:pt x="7509" y="10803"/>
                  </a:moveTo>
                  <a:lnTo>
                    <a:pt x="7465" y="10901"/>
                  </a:lnTo>
                  <a:lnTo>
                    <a:pt x="7509" y="10803"/>
                  </a:lnTo>
                  <a:close/>
                  <a:moveTo>
                    <a:pt x="4815" y="11063"/>
                  </a:moveTo>
                  <a:lnTo>
                    <a:pt x="4991" y="10901"/>
                  </a:lnTo>
                  <a:cubicBezTo>
                    <a:pt x="4947" y="11030"/>
                    <a:pt x="4991" y="11030"/>
                    <a:pt x="4815" y="11063"/>
                  </a:cubicBezTo>
                  <a:close/>
                  <a:moveTo>
                    <a:pt x="4815" y="11063"/>
                  </a:moveTo>
                  <a:lnTo>
                    <a:pt x="4638" y="11192"/>
                  </a:lnTo>
                  <a:cubicBezTo>
                    <a:pt x="4594" y="11128"/>
                    <a:pt x="4726" y="11063"/>
                    <a:pt x="4550" y="11030"/>
                  </a:cubicBezTo>
                  <a:cubicBezTo>
                    <a:pt x="4638" y="10965"/>
                    <a:pt x="4594" y="10965"/>
                    <a:pt x="4726" y="10965"/>
                  </a:cubicBezTo>
                  <a:cubicBezTo>
                    <a:pt x="4771" y="11063"/>
                    <a:pt x="4726" y="10998"/>
                    <a:pt x="4815" y="11063"/>
                  </a:cubicBezTo>
                  <a:close/>
                  <a:moveTo>
                    <a:pt x="7907" y="11030"/>
                  </a:moveTo>
                  <a:cubicBezTo>
                    <a:pt x="7907" y="10933"/>
                    <a:pt x="7995" y="10998"/>
                    <a:pt x="7951" y="11030"/>
                  </a:cubicBezTo>
                  <a:cubicBezTo>
                    <a:pt x="7951" y="11030"/>
                    <a:pt x="7907" y="11095"/>
                    <a:pt x="7907" y="11030"/>
                  </a:cubicBezTo>
                  <a:close/>
                  <a:moveTo>
                    <a:pt x="6626" y="11387"/>
                  </a:moveTo>
                  <a:lnTo>
                    <a:pt x="6582" y="11355"/>
                  </a:lnTo>
                  <a:lnTo>
                    <a:pt x="6626" y="11387"/>
                  </a:lnTo>
                  <a:close/>
                  <a:moveTo>
                    <a:pt x="7156" y="11452"/>
                  </a:moveTo>
                  <a:cubicBezTo>
                    <a:pt x="7200" y="11322"/>
                    <a:pt x="7200" y="11355"/>
                    <a:pt x="7333" y="11322"/>
                  </a:cubicBezTo>
                  <a:cubicBezTo>
                    <a:pt x="7244" y="11484"/>
                    <a:pt x="7288" y="11387"/>
                    <a:pt x="7156" y="11452"/>
                  </a:cubicBezTo>
                  <a:close/>
                  <a:moveTo>
                    <a:pt x="6626" y="11387"/>
                  </a:moveTo>
                  <a:cubicBezTo>
                    <a:pt x="6758" y="11420"/>
                    <a:pt x="6714" y="11355"/>
                    <a:pt x="6714" y="11452"/>
                  </a:cubicBezTo>
                  <a:lnTo>
                    <a:pt x="6626" y="11387"/>
                  </a:lnTo>
                  <a:close/>
                  <a:moveTo>
                    <a:pt x="4020" y="11387"/>
                  </a:moveTo>
                  <a:cubicBezTo>
                    <a:pt x="3975" y="11484"/>
                    <a:pt x="4064" y="11420"/>
                    <a:pt x="3931" y="11452"/>
                  </a:cubicBezTo>
                  <a:lnTo>
                    <a:pt x="4020" y="11387"/>
                  </a:lnTo>
                  <a:close/>
                  <a:moveTo>
                    <a:pt x="3931" y="11452"/>
                  </a:moveTo>
                  <a:lnTo>
                    <a:pt x="3843" y="11484"/>
                  </a:lnTo>
                  <a:lnTo>
                    <a:pt x="3931" y="11452"/>
                  </a:lnTo>
                  <a:close/>
                  <a:moveTo>
                    <a:pt x="3843" y="11484"/>
                  </a:moveTo>
                  <a:lnTo>
                    <a:pt x="3843" y="11549"/>
                  </a:lnTo>
                  <a:lnTo>
                    <a:pt x="3843" y="11484"/>
                  </a:lnTo>
                  <a:close/>
                  <a:moveTo>
                    <a:pt x="7067" y="11549"/>
                  </a:moveTo>
                  <a:lnTo>
                    <a:pt x="7112" y="11549"/>
                  </a:lnTo>
                  <a:lnTo>
                    <a:pt x="7067" y="11549"/>
                  </a:lnTo>
                  <a:close/>
                  <a:moveTo>
                    <a:pt x="3534" y="11679"/>
                  </a:moveTo>
                  <a:lnTo>
                    <a:pt x="3622" y="11647"/>
                  </a:lnTo>
                  <a:lnTo>
                    <a:pt x="3534" y="11679"/>
                  </a:lnTo>
                  <a:close/>
                  <a:moveTo>
                    <a:pt x="3534" y="11679"/>
                  </a:moveTo>
                  <a:lnTo>
                    <a:pt x="3490" y="11711"/>
                  </a:lnTo>
                  <a:lnTo>
                    <a:pt x="3534" y="11679"/>
                  </a:lnTo>
                  <a:close/>
                  <a:moveTo>
                    <a:pt x="3225" y="12263"/>
                  </a:moveTo>
                  <a:lnTo>
                    <a:pt x="3225" y="12068"/>
                  </a:lnTo>
                  <a:cubicBezTo>
                    <a:pt x="3401" y="12036"/>
                    <a:pt x="3313" y="12068"/>
                    <a:pt x="3445" y="11971"/>
                  </a:cubicBezTo>
                  <a:cubicBezTo>
                    <a:pt x="3534" y="11874"/>
                    <a:pt x="3445" y="11874"/>
                    <a:pt x="3666" y="11841"/>
                  </a:cubicBezTo>
                  <a:cubicBezTo>
                    <a:pt x="3666" y="11971"/>
                    <a:pt x="3269" y="12230"/>
                    <a:pt x="3225" y="12263"/>
                  </a:cubicBezTo>
                  <a:close/>
                  <a:moveTo>
                    <a:pt x="6891" y="12003"/>
                  </a:moveTo>
                  <a:cubicBezTo>
                    <a:pt x="7112" y="12036"/>
                    <a:pt x="7023" y="11971"/>
                    <a:pt x="7023" y="12133"/>
                  </a:cubicBezTo>
                  <a:lnTo>
                    <a:pt x="6891" y="12003"/>
                  </a:lnTo>
                  <a:close/>
                  <a:moveTo>
                    <a:pt x="6449" y="12003"/>
                  </a:moveTo>
                  <a:lnTo>
                    <a:pt x="6449" y="12133"/>
                  </a:lnTo>
                  <a:lnTo>
                    <a:pt x="6272" y="12133"/>
                  </a:lnTo>
                  <a:cubicBezTo>
                    <a:pt x="6361" y="12036"/>
                    <a:pt x="6272" y="12036"/>
                    <a:pt x="6449" y="12003"/>
                  </a:cubicBezTo>
                  <a:close/>
                  <a:moveTo>
                    <a:pt x="3225" y="12263"/>
                  </a:moveTo>
                  <a:lnTo>
                    <a:pt x="3269" y="12328"/>
                  </a:lnTo>
                  <a:cubicBezTo>
                    <a:pt x="3004" y="12328"/>
                    <a:pt x="3092" y="12425"/>
                    <a:pt x="3004" y="12360"/>
                  </a:cubicBezTo>
                  <a:cubicBezTo>
                    <a:pt x="2960" y="12328"/>
                    <a:pt x="2960" y="12295"/>
                    <a:pt x="3048" y="12263"/>
                  </a:cubicBezTo>
                  <a:cubicBezTo>
                    <a:pt x="3136" y="12230"/>
                    <a:pt x="3092" y="12263"/>
                    <a:pt x="3225" y="12263"/>
                  </a:cubicBezTo>
                  <a:close/>
                  <a:moveTo>
                    <a:pt x="6537" y="12360"/>
                  </a:moveTo>
                  <a:cubicBezTo>
                    <a:pt x="6582" y="12263"/>
                    <a:pt x="6582" y="12328"/>
                    <a:pt x="6582" y="12198"/>
                  </a:cubicBezTo>
                  <a:cubicBezTo>
                    <a:pt x="6802" y="12230"/>
                    <a:pt x="6626" y="12230"/>
                    <a:pt x="6847" y="12263"/>
                  </a:cubicBezTo>
                  <a:cubicBezTo>
                    <a:pt x="6847" y="12425"/>
                    <a:pt x="6891" y="12328"/>
                    <a:pt x="6758" y="12328"/>
                  </a:cubicBezTo>
                  <a:cubicBezTo>
                    <a:pt x="6758" y="12328"/>
                    <a:pt x="6582" y="12360"/>
                    <a:pt x="6537" y="12360"/>
                  </a:cubicBezTo>
                  <a:close/>
                  <a:moveTo>
                    <a:pt x="2694" y="12555"/>
                  </a:moveTo>
                  <a:lnTo>
                    <a:pt x="2827" y="12457"/>
                  </a:lnTo>
                  <a:cubicBezTo>
                    <a:pt x="2783" y="12587"/>
                    <a:pt x="2827" y="12490"/>
                    <a:pt x="2694" y="12555"/>
                  </a:cubicBezTo>
                  <a:close/>
                  <a:moveTo>
                    <a:pt x="6449" y="12717"/>
                  </a:moveTo>
                  <a:lnTo>
                    <a:pt x="6361" y="12717"/>
                  </a:lnTo>
                  <a:cubicBezTo>
                    <a:pt x="6361" y="12555"/>
                    <a:pt x="6361" y="12555"/>
                    <a:pt x="6537" y="12522"/>
                  </a:cubicBezTo>
                  <a:cubicBezTo>
                    <a:pt x="6537" y="12717"/>
                    <a:pt x="6449" y="12587"/>
                    <a:pt x="6449" y="12717"/>
                  </a:cubicBezTo>
                  <a:close/>
                  <a:moveTo>
                    <a:pt x="6317" y="12911"/>
                  </a:moveTo>
                  <a:cubicBezTo>
                    <a:pt x="6317" y="12814"/>
                    <a:pt x="6317" y="12814"/>
                    <a:pt x="6405" y="12749"/>
                  </a:cubicBezTo>
                  <a:cubicBezTo>
                    <a:pt x="6405" y="12814"/>
                    <a:pt x="6405" y="12879"/>
                    <a:pt x="6317" y="12911"/>
                  </a:cubicBezTo>
                  <a:close/>
                  <a:moveTo>
                    <a:pt x="6184" y="13041"/>
                  </a:moveTo>
                  <a:cubicBezTo>
                    <a:pt x="6184" y="12976"/>
                    <a:pt x="6228" y="12944"/>
                    <a:pt x="6228" y="13041"/>
                  </a:cubicBezTo>
                  <a:cubicBezTo>
                    <a:pt x="6228" y="13041"/>
                    <a:pt x="6228" y="13171"/>
                    <a:pt x="6184" y="13041"/>
                  </a:cubicBezTo>
                  <a:close/>
                  <a:moveTo>
                    <a:pt x="5477" y="13528"/>
                  </a:moveTo>
                  <a:lnTo>
                    <a:pt x="5521" y="13528"/>
                  </a:lnTo>
                  <a:lnTo>
                    <a:pt x="5477" y="13528"/>
                  </a:lnTo>
                  <a:close/>
                  <a:moveTo>
                    <a:pt x="1281" y="13690"/>
                  </a:moveTo>
                  <a:cubicBezTo>
                    <a:pt x="1369" y="13722"/>
                    <a:pt x="1369" y="13722"/>
                    <a:pt x="1413" y="13755"/>
                  </a:cubicBezTo>
                  <a:cubicBezTo>
                    <a:pt x="1148" y="13722"/>
                    <a:pt x="1325" y="13722"/>
                    <a:pt x="1281" y="13690"/>
                  </a:cubicBezTo>
                  <a:close/>
                  <a:moveTo>
                    <a:pt x="5742" y="14079"/>
                  </a:moveTo>
                  <a:cubicBezTo>
                    <a:pt x="5742" y="14209"/>
                    <a:pt x="5698" y="14111"/>
                    <a:pt x="5787" y="14176"/>
                  </a:cubicBezTo>
                  <a:lnTo>
                    <a:pt x="5875" y="14209"/>
                  </a:lnTo>
                  <a:cubicBezTo>
                    <a:pt x="5742" y="14241"/>
                    <a:pt x="5742" y="14241"/>
                    <a:pt x="5521" y="14241"/>
                  </a:cubicBezTo>
                  <a:cubicBezTo>
                    <a:pt x="5566" y="13982"/>
                    <a:pt x="5742" y="14144"/>
                    <a:pt x="5742" y="13755"/>
                  </a:cubicBezTo>
                  <a:lnTo>
                    <a:pt x="5831" y="13755"/>
                  </a:lnTo>
                  <a:cubicBezTo>
                    <a:pt x="5831" y="13982"/>
                    <a:pt x="5742" y="13917"/>
                    <a:pt x="5742" y="14079"/>
                  </a:cubicBezTo>
                  <a:close/>
                  <a:moveTo>
                    <a:pt x="5345" y="13852"/>
                  </a:moveTo>
                  <a:cubicBezTo>
                    <a:pt x="5389" y="13884"/>
                    <a:pt x="5389" y="13852"/>
                    <a:pt x="5389" y="13917"/>
                  </a:cubicBezTo>
                  <a:cubicBezTo>
                    <a:pt x="5389" y="13949"/>
                    <a:pt x="5389" y="13982"/>
                    <a:pt x="5389" y="14014"/>
                  </a:cubicBezTo>
                  <a:cubicBezTo>
                    <a:pt x="5256" y="13949"/>
                    <a:pt x="5301" y="14014"/>
                    <a:pt x="5345" y="13852"/>
                  </a:cubicBezTo>
                  <a:close/>
                  <a:moveTo>
                    <a:pt x="795" y="14274"/>
                  </a:moveTo>
                  <a:cubicBezTo>
                    <a:pt x="795" y="14144"/>
                    <a:pt x="751" y="14209"/>
                    <a:pt x="883" y="14144"/>
                  </a:cubicBezTo>
                  <a:cubicBezTo>
                    <a:pt x="839" y="14209"/>
                    <a:pt x="839" y="14274"/>
                    <a:pt x="795" y="14274"/>
                  </a:cubicBezTo>
                  <a:close/>
                  <a:moveTo>
                    <a:pt x="5389" y="14501"/>
                  </a:moveTo>
                  <a:cubicBezTo>
                    <a:pt x="5433" y="14403"/>
                    <a:pt x="5389" y="14338"/>
                    <a:pt x="5521" y="14338"/>
                  </a:cubicBezTo>
                  <a:cubicBezTo>
                    <a:pt x="5654" y="14338"/>
                    <a:pt x="5654" y="14371"/>
                    <a:pt x="5698" y="14436"/>
                  </a:cubicBezTo>
                  <a:lnTo>
                    <a:pt x="5389" y="14501"/>
                  </a:lnTo>
                  <a:close/>
                  <a:moveTo>
                    <a:pt x="5168" y="14274"/>
                  </a:moveTo>
                  <a:lnTo>
                    <a:pt x="5168" y="14501"/>
                  </a:lnTo>
                  <a:lnTo>
                    <a:pt x="5036" y="14501"/>
                  </a:lnTo>
                  <a:cubicBezTo>
                    <a:pt x="5036" y="14338"/>
                    <a:pt x="4991" y="14306"/>
                    <a:pt x="5168" y="14274"/>
                  </a:cubicBezTo>
                  <a:close/>
                  <a:moveTo>
                    <a:pt x="751" y="14468"/>
                  </a:moveTo>
                  <a:cubicBezTo>
                    <a:pt x="751" y="14533"/>
                    <a:pt x="751" y="14533"/>
                    <a:pt x="795" y="14598"/>
                  </a:cubicBezTo>
                  <a:lnTo>
                    <a:pt x="707" y="14533"/>
                  </a:lnTo>
                  <a:lnTo>
                    <a:pt x="751" y="14468"/>
                  </a:lnTo>
                  <a:close/>
                  <a:moveTo>
                    <a:pt x="795" y="14598"/>
                  </a:moveTo>
                  <a:lnTo>
                    <a:pt x="839" y="14663"/>
                  </a:lnTo>
                  <a:lnTo>
                    <a:pt x="795" y="14598"/>
                  </a:lnTo>
                  <a:close/>
                  <a:moveTo>
                    <a:pt x="4859" y="14825"/>
                  </a:moveTo>
                  <a:cubicBezTo>
                    <a:pt x="4903" y="14728"/>
                    <a:pt x="4903" y="14728"/>
                    <a:pt x="4903" y="14663"/>
                  </a:cubicBezTo>
                  <a:cubicBezTo>
                    <a:pt x="5036" y="14663"/>
                    <a:pt x="4991" y="14663"/>
                    <a:pt x="5080" y="14695"/>
                  </a:cubicBezTo>
                  <a:cubicBezTo>
                    <a:pt x="5036" y="14825"/>
                    <a:pt x="5036" y="14760"/>
                    <a:pt x="4859" y="14825"/>
                  </a:cubicBezTo>
                  <a:close/>
                  <a:moveTo>
                    <a:pt x="5212" y="14825"/>
                  </a:moveTo>
                  <a:cubicBezTo>
                    <a:pt x="5301" y="14663"/>
                    <a:pt x="5212" y="14695"/>
                    <a:pt x="5389" y="14630"/>
                  </a:cubicBezTo>
                  <a:cubicBezTo>
                    <a:pt x="5389" y="14857"/>
                    <a:pt x="5433" y="14760"/>
                    <a:pt x="5212" y="14825"/>
                  </a:cubicBezTo>
                  <a:close/>
                  <a:moveTo>
                    <a:pt x="4815" y="14987"/>
                  </a:moveTo>
                  <a:lnTo>
                    <a:pt x="4859" y="15052"/>
                  </a:lnTo>
                  <a:lnTo>
                    <a:pt x="4815" y="14987"/>
                  </a:lnTo>
                  <a:close/>
                  <a:moveTo>
                    <a:pt x="4461" y="15830"/>
                  </a:moveTo>
                  <a:lnTo>
                    <a:pt x="4461" y="15668"/>
                  </a:lnTo>
                  <a:lnTo>
                    <a:pt x="4550" y="15668"/>
                  </a:lnTo>
                  <a:cubicBezTo>
                    <a:pt x="4550" y="15830"/>
                    <a:pt x="4594" y="15733"/>
                    <a:pt x="4461" y="15830"/>
                  </a:cubicBezTo>
                  <a:close/>
                  <a:moveTo>
                    <a:pt x="4461" y="15830"/>
                  </a:moveTo>
                  <a:lnTo>
                    <a:pt x="4417" y="15863"/>
                  </a:lnTo>
                  <a:lnTo>
                    <a:pt x="4461" y="15830"/>
                  </a:lnTo>
                  <a:close/>
                  <a:moveTo>
                    <a:pt x="4417" y="15863"/>
                  </a:moveTo>
                  <a:cubicBezTo>
                    <a:pt x="4417" y="15992"/>
                    <a:pt x="4461" y="15992"/>
                    <a:pt x="4285" y="16025"/>
                  </a:cubicBezTo>
                  <a:cubicBezTo>
                    <a:pt x="4285" y="15895"/>
                    <a:pt x="4285" y="15895"/>
                    <a:pt x="4417" y="15863"/>
                  </a:cubicBezTo>
                  <a:close/>
                  <a:moveTo>
                    <a:pt x="4991" y="16382"/>
                  </a:moveTo>
                  <a:lnTo>
                    <a:pt x="4991" y="16479"/>
                  </a:lnTo>
                  <a:lnTo>
                    <a:pt x="4903" y="16479"/>
                  </a:lnTo>
                  <a:cubicBezTo>
                    <a:pt x="4947" y="16382"/>
                    <a:pt x="4903" y="16414"/>
                    <a:pt x="4991" y="16382"/>
                  </a:cubicBezTo>
                  <a:close/>
                  <a:moveTo>
                    <a:pt x="9099" y="17355"/>
                  </a:moveTo>
                  <a:cubicBezTo>
                    <a:pt x="8216" y="17355"/>
                    <a:pt x="8834" y="17517"/>
                    <a:pt x="8216" y="17582"/>
                  </a:cubicBezTo>
                  <a:cubicBezTo>
                    <a:pt x="8128" y="17614"/>
                    <a:pt x="7730" y="17614"/>
                    <a:pt x="7686" y="17809"/>
                  </a:cubicBezTo>
                  <a:cubicBezTo>
                    <a:pt x="7642" y="17938"/>
                    <a:pt x="8216" y="18198"/>
                    <a:pt x="8393" y="18263"/>
                  </a:cubicBezTo>
                  <a:cubicBezTo>
                    <a:pt x="8481" y="18295"/>
                    <a:pt x="8525" y="18295"/>
                    <a:pt x="8613" y="18328"/>
                  </a:cubicBezTo>
                  <a:cubicBezTo>
                    <a:pt x="8967" y="18392"/>
                    <a:pt x="8569" y="18392"/>
                    <a:pt x="9099" y="18457"/>
                  </a:cubicBezTo>
                  <a:cubicBezTo>
                    <a:pt x="9364" y="18490"/>
                    <a:pt x="9144" y="18490"/>
                    <a:pt x="9409" y="18522"/>
                  </a:cubicBezTo>
                  <a:cubicBezTo>
                    <a:pt x="9497" y="18457"/>
                    <a:pt x="9541" y="18425"/>
                    <a:pt x="9541" y="18328"/>
                  </a:cubicBezTo>
                  <a:cubicBezTo>
                    <a:pt x="9762" y="18425"/>
                    <a:pt x="9674" y="18717"/>
                    <a:pt x="10248" y="18620"/>
                  </a:cubicBezTo>
                  <a:cubicBezTo>
                    <a:pt x="10645" y="18555"/>
                    <a:pt x="10469" y="18684"/>
                    <a:pt x="10822" y="18555"/>
                  </a:cubicBezTo>
                  <a:cubicBezTo>
                    <a:pt x="11264" y="18392"/>
                    <a:pt x="11264" y="18490"/>
                    <a:pt x="11264" y="18263"/>
                  </a:cubicBezTo>
                  <a:lnTo>
                    <a:pt x="11706" y="18230"/>
                  </a:lnTo>
                  <a:cubicBezTo>
                    <a:pt x="11838" y="17874"/>
                    <a:pt x="11794" y="18101"/>
                    <a:pt x="12015" y="18003"/>
                  </a:cubicBezTo>
                  <a:cubicBezTo>
                    <a:pt x="12191" y="17938"/>
                    <a:pt x="12059" y="17874"/>
                    <a:pt x="12412" y="17711"/>
                  </a:cubicBezTo>
                  <a:cubicBezTo>
                    <a:pt x="12545" y="17647"/>
                    <a:pt x="12501" y="17711"/>
                    <a:pt x="12677" y="17647"/>
                  </a:cubicBezTo>
                  <a:cubicBezTo>
                    <a:pt x="12854" y="17614"/>
                    <a:pt x="12854" y="17484"/>
                    <a:pt x="13163" y="17484"/>
                  </a:cubicBezTo>
                  <a:cubicBezTo>
                    <a:pt x="13826" y="17452"/>
                    <a:pt x="13428" y="17355"/>
                    <a:pt x="13782" y="17387"/>
                  </a:cubicBezTo>
                  <a:cubicBezTo>
                    <a:pt x="14267" y="17420"/>
                    <a:pt x="13826" y="17387"/>
                    <a:pt x="14400" y="17355"/>
                  </a:cubicBezTo>
                  <a:cubicBezTo>
                    <a:pt x="14842" y="17322"/>
                    <a:pt x="15018" y="17225"/>
                    <a:pt x="15239" y="17030"/>
                  </a:cubicBezTo>
                  <a:cubicBezTo>
                    <a:pt x="15328" y="16933"/>
                    <a:pt x="15460" y="16836"/>
                    <a:pt x="15460" y="16706"/>
                  </a:cubicBezTo>
                  <a:cubicBezTo>
                    <a:pt x="15460" y="16609"/>
                    <a:pt x="15372" y="16447"/>
                    <a:pt x="15283" y="16382"/>
                  </a:cubicBezTo>
                  <a:cubicBezTo>
                    <a:pt x="15239" y="16349"/>
                    <a:pt x="15151" y="16317"/>
                    <a:pt x="15107" y="16284"/>
                  </a:cubicBezTo>
                  <a:cubicBezTo>
                    <a:pt x="15018" y="16220"/>
                    <a:pt x="15018" y="16155"/>
                    <a:pt x="14974" y="16122"/>
                  </a:cubicBezTo>
                  <a:cubicBezTo>
                    <a:pt x="14842" y="15992"/>
                    <a:pt x="14974" y="16090"/>
                    <a:pt x="14753" y="16025"/>
                  </a:cubicBezTo>
                  <a:cubicBezTo>
                    <a:pt x="14621" y="16025"/>
                    <a:pt x="14709" y="16025"/>
                    <a:pt x="14533" y="15960"/>
                  </a:cubicBezTo>
                  <a:lnTo>
                    <a:pt x="14135" y="15765"/>
                  </a:lnTo>
                  <a:cubicBezTo>
                    <a:pt x="13782" y="15928"/>
                    <a:pt x="13605" y="15798"/>
                    <a:pt x="13428" y="15765"/>
                  </a:cubicBezTo>
                  <a:cubicBezTo>
                    <a:pt x="13384" y="15895"/>
                    <a:pt x="13340" y="15895"/>
                    <a:pt x="13163" y="15992"/>
                  </a:cubicBezTo>
                  <a:lnTo>
                    <a:pt x="12987" y="16057"/>
                  </a:lnTo>
                  <a:cubicBezTo>
                    <a:pt x="12942" y="16090"/>
                    <a:pt x="12810" y="16155"/>
                    <a:pt x="12721" y="16155"/>
                  </a:cubicBezTo>
                  <a:cubicBezTo>
                    <a:pt x="12545" y="16220"/>
                    <a:pt x="12545" y="16187"/>
                    <a:pt x="12412" y="16252"/>
                  </a:cubicBezTo>
                  <a:lnTo>
                    <a:pt x="12015" y="16414"/>
                  </a:lnTo>
                  <a:lnTo>
                    <a:pt x="12015" y="16447"/>
                  </a:lnTo>
                  <a:cubicBezTo>
                    <a:pt x="11971" y="16511"/>
                    <a:pt x="11971" y="16479"/>
                    <a:pt x="11926" y="16511"/>
                  </a:cubicBezTo>
                  <a:cubicBezTo>
                    <a:pt x="11882" y="16511"/>
                    <a:pt x="11838" y="16544"/>
                    <a:pt x="11838" y="16576"/>
                  </a:cubicBezTo>
                  <a:cubicBezTo>
                    <a:pt x="11750" y="16641"/>
                    <a:pt x="11882" y="16544"/>
                    <a:pt x="11794" y="16609"/>
                  </a:cubicBezTo>
                  <a:cubicBezTo>
                    <a:pt x="11750" y="16641"/>
                    <a:pt x="11794" y="16609"/>
                    <a:pt x="11750" y="16674"/>
                  </a:cubicBezTo>
                  <a:cubicBezTo>
                    <a:pt x="11573" y="16771"/>
                    <a:pt x="11617" y="16674"/>
                    <a:pt x="11440" y="16771"/>
                  </a:cubicBezTo>
                  <a:cubicBezTo>
                    <a:pt x="10999" y="17063"/>
                    <a:pt x="11308" y="16836"/>
                    <a:pt x="10910" y="16998"/>
                  </a:cubicBezTo>
                  <a:cubicBezTo>
                    <a:pt x="10734" y="17095"/>
                    <a:pt x="10557" y="17160"/>
                    <a:pt x="10336" y="17192"/>
                  </a:cubicBezTo>
                  <a:cubicBezTo>
                    <a:pt x="9939" y="17290"/>
                    <a:pt x="10071" y="17322"/>
                    <a:pt x="9762" y="17420"/>
                  </a:cubicBezTo>
                  <a:cubicBezTo>
                    <a:pt x="9409" y="17484"/>
                    <a:pt x="9629" y="17355"/>
                    <a:pt x="9099" y="17355"/>
                  </a:cubicBezTo>
                  <a:close/>
                  <a:moveTo>
                    <a:pt x="10866" y="20306"/>
                  </a:moveTo>
                  <a:cubicBezTo>
                    <a:pt x="10822" y="20176"/>
                    <a:pt x="10778" y="20111"/>
                    <a:pt x="10557" y="20111"/>
                  </a:cubicBezTo>
                  <a:cubicBezTo>
                    <a:pt x="10690" y="20209"/>
                    <a:pt x="10690" y="20274"/>
                    <a:pt x="10866" y="20306"/>
                  </a:cubicBezTo>
                  <a:close/>
                  <a:moveTo>
                    <a:pt x="6493" y="13690"/>
                  </a:moveTo>
                  <a:cubicBezTo>
                    <a:pt x="6670" y="13657"/>
                    <a:pt x="6626" y="13657"/>
                    <a:pt x="6670" y="13560"/>
                  </a:cubicBezTo>
                  <a:lnTo>
                    <a:pt x="6493" y="13560"/>
                  </a:lnTo>
                  <a:lnTo>
                    <a:pt x="6493" y="13690"/>
                  </a:lnTo>
                  <a:cubicBezTo>
                    <a:pt x="6272" y="13657"/>
                    <a:pt x="6405" y="13625"/>
                    <a:pt x="6140" y="13560"/>
                  </a:cubicBezTo>
                  <a:cubicBezTo>
                    <a:pt x="6052" y="13560"/>
                    <a:pt x="6140" y="13560"/>
                    <a:pt x="6007" y="13560"/>
                  </a:cubicBezTo>
                  <a:cubicBezTo>
                    <a:pt x="5963" y="13657"/>
                    <a:pt x="6052" y="13592"/>
                    <a:pt x="5875" y="13625"/>
                  </a:cubicBezTo>
                  <a:cubicBezTo>
                    <a:pt x="5742" y="13495"/>
                    <a:pt x="5919" y="13333"/>
                    <a:pt x="6140" y="13301"/>
                  </a:cubicBezTo>
                  <a:lnTo>
                    <a:pt x="6140" y="13495"/>
                  </a:lnTo>
                  <a:cubicBezTo>
                    <a:pt x="6537" y="13463"/>
                    <a:pt x="6449" y="13495"/>
                    <a:pt x="6493" y="13398"/>
                  </a:cubicBezTo>
                  <a:cubicBezTo>
                    <a:pt x="6582" y="13268"/>
                    <a:pt x="6493" y="13236"/>
                    <a:pt x="6670" y="13106"/>
                  </a:cubicBezTo>
                  <a:cubicBezTo>
                    <a:pt x="6582" y="13009"/>
                    <a:pt x="6582" y="13074"/>
                    <a:pt x="6537" y="12944"/>
                  </a:cubicBezTo>
                  <a:cubicBezTo>
                    <a:pt x="6714" y="12879"/>
                    <a:pt x="6714" y="12911"/>
                    <a:pt x="6802" y="12847"/>
                  </a:cubicBezTo>
                  <a:cubicBezTo>
                    <a:pt x="6891" y="12782"/>
                    <a:pt x="6758" y="12879"/>
                    <a:pt x="6891" y="12782"/>
                  </a:cubicBezTo>
                  <a:cubicBezTo>
                    <a:pt x="6935" y="12847"/>
                    <a:pt x="6891" y="12847"/>
                    <a:pt x="6935" y="12879"/>
                  </a:cubicBezTo>
                  <a:cubicBezTo>
                    <a:pt x="6758" y="12976"/>
                    <a:pt x="6714" y="13041"/>
                    <a:pt x="6758" y="13171"/>
                  </a:cubicBezTo>
                  <a:lnTo>
                    <a:pt x="6891" y="13171"/>
                  </a:lnTo>
                  <a:cubicBezTo>
                    <a:pt x="6979" y="13074"/>
                    <a:pt x="6891" y="13171"/>
                    <a:pt x="7067" y="13074"/>
                  </a:cubicBezTo>
                  <a:lnTo>
                    <a:pt x="7067" y="12749"/>
                  </a:lnTo>
                  <a:cubicBezTo>
                    <a:pt x="6935" y="12749"/>
                    <a:pt x="6979" y="12749"/>
                    <a:pt x="6891" y="12782"/>
                  </a:cubicBezTo>
                  <a:cubicBezTo>
                    <a:pt x="6935" y="12620"/>
                    <a:pt x="6847" y="12717"/>
                    <a:pt x="6979" y="12684"/>
                  </a:cubicBezTo>
                  <a:cubicBezTo>
                    <a:pt x="7067" y="12587"/>
                    <a:pt x="6979" y="12620"/>
                    <a:pt x="7244" y="12620"/>
                  </a:cubicBezTo>
                  <a:cubicBezTo>
                    <a:pt x="7553" y="12587"/>
                    <a:pt x="7288" y="12490"/>
                    <a:pt x="7421" y="12263"/>
                  </a:cubicBezTo>
                  <a:cubicBezTo>
                    <a:pt x="7509" y="12133"/>
                    <a:pt x="7509" y="12230"/>
                    <a:pt x="7509" y="12003"/>
                  </a:cubicBezTo>
                  <a:cubicBezTo>
                    <a:pt x="7377" y="12003"/>
                    <a:pt x="7377" y="12003"/>
                    <a:pt x="7377" y="11906"/>
                  </a:cubicBezTo>
                  <a:cubicBezTo>
                    <a:pt x="7730" y="11971"/>
                    <a:pt x="7421" y="11874"/>
                    <a:pt x="7774" y="11841"/>
                  </a:cubicBezTo>
                  <a:cubicBezTo>
                    <a:pt x="7730" y="11776"/>
                    <a:pt x="7686" y="11744"/>
                    <a:pt x="7642" y="11647"/>
                  </a:cubicBezTo>
                  <a:cubicBezTo>
                    <a:pt x="7774" y="11582"/>
                    <a:pt x="7863" y="11582"/>
                    <a:pt x="7995" y="11517"/>
                  </a:cubicBezTo>
                  <a:cubicBezTo>
                    <a:pt x="7907" y="11387"/>
                    <a:pt x="7995" y="11517"/>
                    <a:pt x="7863" y="11387"/>
                  </a:cubicBezTo>
                  <a:cubicBezTo>
                    <a:pt x="7951" y="11355"/>
                    <a:pt x="8039" y="11290"/>
                    <a:pt x="8128" y="11257"/>
                  </a:cubicBezTo>
                  <a:lnTo>
                    <a:pt x="8083" y="10901"/>
                  </a:lnTo>
                  <a:cubicBezTo>
                    <a:pt x="8260" y="10836"/>
                    <a:pt x="8481" y="10706"/>
                    <a:pt x="8525" y="10544"/>
                  </a:cubicBezTo>
                  <a:cubicBezTo>
                    <a:pt x="8393" y="10511"/>
                    <a:pt x="8393" y="10511"/>
                    <a:pt x="8216" y="10511"/>
                  </a:cubicBezTo>
                  <a:lnTo>
                    <a:pt x="8216" y="10414"/>
                  </a:lnTo>
                  <a:cubicBezTo>
                    <a:pt x="8834" y="10414"/>
                    <a:pt x="8658" y="10447"/>
                    <a:pt x="8613" y="10090"/>
                  </a:cubicBezTo>
                  <a:cubicBezTo>
                    <a:pt x="8834" y="10090"/>
                    <a:pt x="8834" y="10155"/>
                    <a:pt x="8879" y="10057"/>
                  </a:cubicBezTo>
                  <a:cubicBezTo>
                    <a:pt x="8967" y="9895"/>
                    <a:pt x="8790" y="10122"/>
                    <a:pt x="8746" y="9895"/>
                  </a:cubicBezTo>
                  <a:cubicBezTo>
                    <a:pt x="8967" y="9830"/>
                    <a:pt x="8834" y="9992"/>
                    <a:pt x="9011" y="9733"/>
                  </a:cubicBezTo>
                  <a:cubicBezTo>
                    <a:pt x="9055" y="9668"/>
                    <a:pt x="9011" y="9701"/>
                    <a:pt x="9144" y="9668"/>
                  </a:cubicBezTo>
                  <a:cubicBezTo>
                    <a:pt x="9099" y="9571"/>
                    <a:pt x="9144" y="9571"/>
                    <a:pt x="9055" y="9603"/>
                  </a:cubicBezTo>
                  <a:cubicBezTo>
                    <a:pt x="9055" y="9603"/>
                    <a:pt x="9011" y="9603"/>
                    <a:pt x="9011" y="9636"/>
                  </a:cubicBezTo>
                  <a:cubicBezTo>
                    <a:pt x="9011" y="9441"/>
                    <a:pt x="9055" y="9474"/>
                    <a:pt x="9188" y="9409"/>
                  </a:cubicBezTo>
                  <a:cubicBezTo>
                    <a:pt x="9276" y="9376"/>
                    <a:pt x="9232" y="9409"/>
                    <a:pt x="9276" y="9344"/>
                  </a:cubicBezTo>
                  <a:cubicBezTo>
                    <a:pt x="9409" y="9247"/>
                    <a:pt x="9409" y="9117"/>
                    <a:pt x="9409" y="8922"/>
                  </a:cubicBezTo>
                  <a:cubicBezTo>
                    <a:pt x="9541" y="8890"/>
                    <a:pt x="9629" y="8825"/>
                    <a:pt x="9718" y="8728"/>
                  </a:cubicBezTo>
                  <a:cubicBezTo>
                    <a:pt x="9983" y="8565"/>
                    <a:pt x="10115" y="8598"/>
                    <a:pt x="10071" y="8338"/>
                  </a:cubicBezTo>
                  <a:lnTo>
                    <a:pt x="10336" y="8274"/>
                  </a:lnTo>
                  <a:cubicBezTo>
                    <a:pt x="10292" y="8436"/>
                    <a:pt x="10292" y="8338"/>
                    <a:pt x="10204" y="8501"/>
                  </a:cubicBezTo>
                  <a:lnTo>
                    <a:pt x="10645" y="8306"/>
                  </a:lnTo>
                  <a:lnTo>
                    <a:pt x="10690" y="8306"/>
                  </a:lnTo>
                  <a:cubicBezTo>
                    <a:pt x="10910" y="8209"/>
                    <a:pt x="11131" y="8111"/>
                    <a:pt x="11352" y="8047"/>
                  </a:cubicBezTo>
                  <a:cubicBezTo>
                    <a:pt x="11264" y="8274"/>
                    <a:pt x="11131" y="8403"/>
                    <a:pt x="10999" y="8565"/>
                  </a:cubicBezTo>
                  <a:lnTo>
                    <a:pt x="10778" y="8825"/>
                  </a:lnTo>
                  <a:cubicBezTo>
                    <a:pt x="10734" y="8857"/>
                    <a:pt x="10645" y="9020"/>
                    <a:pt x="10645" y="9084"/>
                  </a:cubicBezTo>
                  <a:cubicBezTo>
                    <a:pt x="10557" y="9247"/>
                    <a:pt x="10645" y="9214"/>
                    <a:pt x="10469" y="9344"/>
                  </a:cubicBezTo>
                  <a:lnTo>
                    <a:pt x="10336" y="9506"/>
                  </a:lnTo>
                  <a:cubicBezTo>
                    <a:pt x="10336" y="9506"/>
                    <a:pt x="10292" y="9506"/>
                    <a:pt x="10292" y="9538"/>
                  </a:cubicBezTo>
                  <a:cubicBezTo>
                    <a:pt x="10160" y="9701"/>
                    <a:pt x="10292" y="10025"/>
                    <a:pt x="10071" y="10155"/>
                  </a:cubicBezTo>
                  <a:cubicBezTo>
                    <a:pt x="9806" y="10349"/>
                    <a:pt x="9762" y="10447"/>
                    <a:pt x="9939" y="10706"/>
                  </a:cubicBezTo>
                  <a:lnTo>
                    <a:pt x="10115" y="10998"/>
                  </a:lnTo>
                  <a:cubicBezTo>
                    <a:pt x="10204" y="11160"/>
                    <a:pt x="10336" y="11225"/>
                    <a:pt x="10557" y="11290"/>
                  </a:cubicBezTo>
                  <a:cubicBezTo>
                    <a:pt x="10955" y="11355"/>
                    <a:pt x="10734" y="11355"/>
                    <a:pt x="10999" y="11517"/>
                  </a:cubicBezTo>
                  <a:cubicBezTo>
                    <a:pt x="11220" y="11647"/>
                    <a:pt x="11750" y="11549"/>
                    <a:pt x="11838" y="11614"/>
                  </a:cubicBezTo>
                  <a:cubicBezTo>
                    <a:pt x="12015" y="11744"/>
                    <a:pt x="11838" y="12490"/>
                    <a:pt x="11661" y="12684"/>
                  </a:cubicBezTo>
                  <a:cubicBezTo>
                    <a:pt x="11573" y="12749"/>
                    <a:pt x="11617" y="12717"/>
                    <a:pt x="11573" y="12814"/>
                  </a:cubicBezTo>
                  <a:lnTo>
                    <a:pt x="11440" y="13301"/>
                  </a:lnTo>
                  <a:cubicBezTo>
                    <a:pt x="11264" y="13592"/>
                    <a:pt x="11175" y="13365"/>
                    <a:pt x="11043" y="13755"/>
                  </a:cubicBezTo>
                  <a:cubicBezTo>
                    <a:pt x="10955" y="13917"/>
                    <a:pt x="10910" y="13787"/>
                    <a:pt x="10910" y="14014"/>
                  </a:cubicBezTo>
                  <a:cubicBezTo>
                    <a:pt x="10910" y="14176"/>
                    <a:pt x="10999" y="14209"/>
                    <a:pt x="11043" y="14338"/>
                  </a:cubicBezTo>
                  <a:cubicBezTo>
                    <a:pt x="11087" y="14403"/>
                    <a:pt x="11043" y="14371"/>
                    <a:pt x="11087" y="14436"/>
                  </a:cubicBezTo>
                  <a:cubicBezTo>
                    <a:pt x="11131" y="14598"/>
                    <a:pt x="11220" y="14663"/>
                    <a:pt x="11440" y="14728"/>
                  </a:cubicBezTo>
                  <a:cubicBezTo>
                    <a:pt x="11573" y="14792"/>
                    <a:pt x="11485" y="14760"/>
                    <a:pt x="11617" y="14792"/>
                  </a:cubicBezTo>
                  <a:cubicBezTo>
                    <a:pt x="12015" y="14922"/>
                    <a:pt x="12015" y="14987"/>
                    <a:pt x="12280" y="15020"/>
                  </a:cubicBezTo>
                  <a:cubicBezTo>
                    <a:pt x="12456" y="15052"/>
                    <a:pt x="12368" y="15052"/>
                    <a:pt x="12501" y="15020"/>
                  </a:cubicBezTo>
                  <a:cubicBezTo>
                    <a:pt x="12677" y="14955"/>
                    <a:pt x="12633" y="14955"/>
                    <a:pt x="12942" y="14955"/>
                  </a:cubicBezTo>
                  <a:cubicBezTo>
                    <a:pt x="12942" y="14922"/>
                    <a:pt x="12987" y="14890"/>
                    <a:pt x="13031" y="14857"/>
                  </a:cubicBezTo>
                  <a:cubicBezTo>
                    <a:pt x="13163" y="14760"/>
                    <a:pt x="13428" y="14663"/>
                    <a:pt x="13649" y="14630"/>
                  </a:cubicBezTo>
                  <a:cubicBezTo>
                    <a:pt x="13914" y="14565"/>
                    <a:pt x="14356" y="14338"/>
                    <a:pt x="14621" y="14241"/>
                  </a:cubicBezTo>
                  <a:cubicBezTo>
                    <a:pt x="14886" y="14111"/>
                    <a:pt x="14577" y="14274"/>
                    <a:pt x="14886" y="14209"/>
                  </a:cubicBezTo>
                  <a:cubicBezTo>
                    <a:pt x="14974" y="14176"/>
                    <a:pt x="15063" y="14111"/>
                    <a:pt x="15151" y="14111"/>
                  </a:cubicBezTo>
                  <a:cubicBezTo>
                    <a:pt x="15283" y="14047"/>
                    <a:pt x="15548" y="14014"/>
                    <a:pt x="15725" y="13949"/>
                  </a:cubicBezTo>
                  <a:cubicBezTo>
                    <a:pt x="15769" y="13917"/>
                    <a:pt x="15681" y="13884"/>
                    <a:pt x="15946" y="13917"/>
                  </a:cubicBezTo>
                  <a:cubicBezTo>
                    <a:pt x="16255" y="13949"/>
                    <a:pt x="16034" y="13852"/>
                    <a:pt x="16344" y="13852"/>
                  </a:cubicBezTo>
                  <a:cubicBezTo>
                    <a:pt x="16564" y="13852"/>
                    <a:pt x="16564" y="13949"/>
                    <a:pt x="16785" y="13884"/>
                  </a:cubicBezTo>
                  <a:cubicBezTo>
                    <a:pt x="17139" y="13787"/>
                    <a:pt x="17183" y="13852"/>
                    <a:pt x="17448" y="13787"/>
                  </a:cubicBezTo>
                  <a:cubicBezTo>
                    <a:pt x="17580" y="13755"/>
                    <a:pt x="17536" y="13787"/>
                    <a:pt x="17713" y="13820"/>
                  </a:cubicBezTo>
                  <a:cubicBezTo>
                    <a:pt x="18022" y="13852"/>
                    <a:pt x="18199" y="13755"/>
                    <a:pt x="18375" y="13755"/>
                  </a:cubicBezTo>
                  <a:lnTo>
                    <a:pt x="18950" y="13884"/>
                  </a:lnTo>
                  <a:cubicBezTo>
                    <a:pt x="19612" y="14047"/>
                    <a:pt x="19701" y="13917"/>
                    <a:pt x="19612" y="14436"/>
                  </a:cubicBezTo>
                  <a:cubicBezTo>
                    <a:pt x="19568" y="14695"/>
                    <a:pt x="19656" y="14987"/>
                    <a:pt x="19524" y="15182"/>
                  </a:cubicBezTo>
                  <a:cubicBezTo>
                    <a:pt x="19303" y="15538"/>
                    <a:pt x="19612" y="15376"/>
                    <a:pt x="19480" y="15636"/>
                  </a:cubicBezTo>
                  <a:cubicBezTo>
                    <a:pt x="19436" y="15701"/>
                    <a:pt x="19347" y="15733"/>
                    <a:pt x="19303" y="15798"/>
                  </a:cubicBezTo>
                  <a:cubicBezTo>
                    <a:pt x="19347" y="15960"/>
                    <a:pt x="19391" y="15798"/>
                    <a:pt x="19391" y="16057"/>
                  </a:cubicBezTo>
                  <a:cubicBezTo>
                    <a:pt x="19259" y="16057"/>
                    <a:pt x="19259" y="16090"/>
                    <a:pt x="19215" y="16155"/>
                  </a:cubicBezTo>
                  <a:cubicBezTo>
                    <a:pt x="19259" y="16317"/>
                    <a:pt x="19259" y="16187"/>
                    <a:pt x="19347" y="16349"/>
                  </a:cubicBezTo>
                  <a:cubicBezTo>
                    <a:pt x="19126" y="16382"/>
                    <a:pt x="19126" y="16544"/>
                    <a:pt x="19082" y="16609"/>
                  </a:cubicBezTo>
                  <a:cubicBezTo>
                    <a:pt x="18950" y="16771"/>
                    <a:pt x="18861" y="16738"/>
                    <a:pt x="18906" y="16933"/>
                  </a:cubicBezTo>
                  <a:cubicBezTo>
                    <a:pt x="18596" y="16933"/>
                    <a:pt x="18596" y="17095"/>
                    <a:pt x="18464" y="17257"/>
                  </a:cubicBezTo>
                  <a:cubicBezTo>
                    <a:pt x="18420" y="17322"/>
                    <a:pt x="18420" y="17355"/>
                    <a:pt x="18375" y="17420"/>
                  </a:cubicBezTo>
                  <a:cubicBezTo>
                    <a:pt x="18287" y="17582"/>
                    <a:pt x="17934" y="17776"/>
                    <a:pt x="17845" y="17938"/>
                  </a:cubicBezTo>
                  <a:cubicBezTo>
                    <a:pt x="17757" y="18101"/>
                    <a:pt x="17890" y="18165"/>
                    <a:pt x="17713" y="18263"/>
                  </a:cubicBezTo>
                  <a:cubicBezTo>
                    <a:pt x="17669" y="18328"/>
                    <a:pt x="17713" y="18263"/>
                    <a:pt x="17669" y="18295"/>
                  </a:cubicBezTo>
                  <a:cubicBezTo>
                    <a:pt x="17315" y="18392"/>
                    <a:pt x="17757" y="18230"/>
                    <a:pt x="17536" y="18328"/>
                  </a:cubicBezTo>
                  <a:cubicBezTo>
                    <a:pt x="17315" y="18425"/>
                    <a:pt x="17448" y="18620"/>
                    <a:pt x="17183" y="18749"/>
                  </a:cubicBezTo>
                  <a:cubicBezTo>
                    <a:pt x="17006" y="18847"/>
                    <a:pt x="16874" y="18782"/>
                    <a:pt x="16829" y="18944"/>
                  </a:cubicBezTo>
                  <a:cubicBezTo>
                    <a:pt x="17006" y="18911"/>
                    <a:pt x="16874" y="18911"/>
                    <a:pt x="17050" y="18879"/>
                  </a:cubicBezTo>
                  <a:lnTo>
                    <a:pt x="17006" y="19009"/>
                  </a:lnTo>
                  <a:cubicBezTo>
                    <a:pt x="16564" y="19106"/>
                    <a:pt x="16653" y="18944"/>
                    <a:pt x="16344" y="19398"/>
                  </a:cubicBezTo>
                  <a:cubicBezTo>
                    <a:pt x="16476" y="19528"/>
                    <a:pt x="16432" y="19365"/>
                    <a:pt x="16520" y="19560"/>
                  </a:cubicBezTo>
                  <a:cubicBezTo>
                    <a:pt x="16299" y="19560"/>
                    <a:pt x="16255" y="19528"/>
                    <a:pt x="16034" y="19592"/>
                  </a:cubicBezTo>
                  <a:cubicBezTo>
                    <a:pt x="15858" y="19625"/>
                    <a:pt x="15902" y="19560"/>
                    <a:pt x="15858" y="19690"/>
                  </a:cubicBezTo>
                  <a:cubicBezTo>
                    <a:pt x="15813" y="19787"/>
                    <a:pt x="15858" y="19690"/>
                    <a:pt x="15946" y="19852"/>
                  </a:cubicBezTo>
                  <a:lnTo>
                    <a:pt x="15769" y="19949"/>
                  </a:lnTo>
                  <a:cubicBezTo>
                    <a:pt x="15593" y="19884"/>
                    <a:pt x="15813" y="19949"/>
                    <a:pt x="15681" y="19884"/>
                  </a:cubicBezTo>
                  <a:cubicBezTo>
                    <a:pt x="15593" y="19852"/>
                    <a:pt x="15681" y="19852"/>
                    <a:pt x="15548" y="19852"/>
                  </a:cubicBezTo>
                  <a:cubicBezTo>
                    <a:pt x="15504" y="19917"/>
                    <a:pt x="15460" y="19917"/>
                    <a:pt x="15416" y="20014"/>
                  </a:cubicBezTo>
                  <a:cubicBezTo>
                    <a:pt x="15195" y="20176"/>
                    <a:pt x="15107" y="20079"/>
                    <a:pt x="14930" y="20209"/>
                  </a:cubicBezTo>
                  <a:cubicBezTo>
                    <a:pt x="14798" y="20306"/>
                    <a:pt x="14798" y="20371"/>
                    <a:pt x="14621" y="20436"/>
                  </a:cubicBezTo>
                  <a:cubicBezTo>
                    <a:pt x="14533" y="20436"/>
                    <a:pt x="14533" y="20436"/>
                    <a:pt x="14488" y="20436"/>
                  </a:cubicBezTo>
                  <a:cubicBezTo>
                    <a:pt x="14312" y="20501"/>
                    <a:pt x="14400" y="20501"/>
                    <a:pt x="14179" y="20533"/>
                  </a:cubicBezTo>
                  <a:cubicBezTo>
                    <a:pt x="13958" y="20565"/>
                    <a:pt x="14002" y="20468"/>
                    <a:pt x="13870" y="20533"/>
                  </a:cubicBezTo>
                  <a:cubicBezTo>
                    <a:pt x="13737" y="20598"/>
                    <a:pt x="13826" y="20630"/>
                    <a:pt x="13737" y="20760"/>
                  </a:cubicBezTo>
                  <a:cubicBezTo>
                    <a:pt x="13517" y="20760"/>
                    <a:pt x="13561" y="20728"/>
                    <a:pt x="13340" y="20695"/>
                  </a:cubicBezTo>
                  <a:cubicBezTo>
                    <a:pt x="13031" y="20663"/>
                    <a:pt x="13296" y="20728"/>
                    <a:pt x="13031" y="20728"/>
                  </a:cubicBezTo>
                  <a:cubicBezTo>
                    <a:pt x="12810" y="20760"/>
                    <a:pt x="12854" y="20695"/>
                    <a:pt x="12677" y="20663"/>
                  </a:cubicBezTo>
                  <a:cubicBezTo>
                    <a:pt x="12412" y="20565"/>
                    <a:pt x="12236" y="20598"/>
                    <a:pt x="11926" y="20533"/>
                  </a:cubicBezTo>
                  <a:cubicBezTo>
                    <a:pt x="11838" y="20533"/>
                    <a:pt x="11750" y="20468"/>
                    <a:pt x="11661" y="20403"/>
                  </a:cubicBezTo>
                  <a:lnTo>
                    <a:pt x="11573" y="20338"/>
                  </a:lnTo>
                  <a:cubicBezTo>
                    <a:pt x="11440" y="20241"/>
                    <a:pt x="11308" y="20176"/>
                    <a:pt x="11175" y="20111"/>
                  </a:cubicBezTo>
                  <a:cubicBezTo>
                    <a:pt x="11175" y="20371"/>
                    <a:pt x="11087" y="20241"/>
                    <a:pt x="10955" y="20371"/>
                  </a:cubicBezTo>
                  <a:cubicBezTo>
                    <a:pt x="11087" y="20533"/>
                    <a:pt x="11175" y="20565"/>
                    <a:pt x="11352" y="20630"/>
                  </a:cubicBezTo>
                  <a:lnTo>
                    <a:pt x="11440" y="20663"/>
                  </a:lnTo>
                  <a:cubicBezTo>
                    <a:pt x="12191" y="20987"/>
                    <a:pt x="11971" y="20857"/>
                    <a:pt x="12324" y="20890"/>
                  </a:cubicBezTo>
                  <a:cubicBezTo>
                    <a:pt x="12456" y="20890"/>
                    <a:pt x="12412" y="20955"/>
                    <a:pt x="12589" y="20955"/>
                  </a:cubicBezTo>
                  <a:cubicBezTo>
                    <a:pt x="12677" y="20987"/>
                    <a:pt x="12810" y="20955"/>
                    <a:pt x="12898" y="20987"/>
                  </a:cubicBezTo>
                  <a:cubicBezTo>
                    <a:pt x="13075" y="21020"/>
                    <a:pt x="13207" y="21149"/>
                    <a:pt x="13340" y="21214"/>
                  </a:cubicBezTo>
                  <a:cubicBezTo>
                    <a:pt x="13649" y="21344"/>
                    <a:pt x="13693" y="21247"/>
                    <a:pt x="13958" y="21311"/>
                  </a:cubicBezTo>
                  <a:cubicBezTo>
                    <a:pt x="14577" y="21474"/>
                    <a:pt x="14223" y="21506"/>
                    <a:pt x="15018" y="21474"/>
                  </a:cubicBezTo>
                  <a:cubicBezTo>
                    <a:pt x="14930" y="21376"/>
                    <a:pt x="15018" y="21344"/>
                    <a:pt x="14798" y="21344"/>
                  </a:cubicBezTo>
                  <a:cubicBezTo>
                    <a:pt x="14974" y="21182"/>
                    <a:pt x="15018" y="21311"/>
                    <a:pt x="15018" y="21311"/>
                  </a:cubicBezTo>
                  <a:cubicBezTo>
                    <a:pt x="15151" y="21376"/>
                    <a:pt x="15018" y="21409"/>
                    <a:pt x="15239" y="21409"/>
                  </a:cubicBezTo>
                  <a:cubicBezTo>
                    <a:pt x="15239" y="21344"/>
                    <a:pt x="15195" y="21344"/>
                    <a:pt x="15195" y="21247"/>
                  </a:cubicBezTo>
                  <a:cubicBezTo>
                    <a:pt x="15416" y="21311"/>
                    <a:pt x="15372" y="21214"/>
                    <a:pt x="15372" y="21409"/>
                  </a:cubicBezTo>
                  <a:cubicBezTo>
                    <a:pt x="15637" y="21376"/>
                    <a:pt x="15416" y="21344"/>
                    <a:pt x="15681" y="21344"/>
                  </a:cubicBezTo>
                  <a:cubicBezTo>
                    <a:pt x="15990" y="21311"/>
                    <a:pt x="15813" y="21344"/>
                    <a:pt x="15990" y="21247"/>
                  </a:cubicBezTo>
                  <a:cubicBezTo>
                    <a:pt x="16123" y="21182"/>
                    <a:pt x="16211" y="21182"/>
                    <a:pt x="16344" y="21149"/>
                  </a:cubicBezTo>
                  <a:cubicBezTo>
                    <a:pt x="16476" y="21084"/>
                    <a:pt x="16476" y="21052"/>
                    <a:pt x="16653" y="21020"/>
                  </a:cubicBezTo>
                  <a:cubicBezTo>
                    <a:pt x="16829" y="20955"/>
                    <a:pt x="16874" y="20857"/>
                    <a:pt x="17050" y="20792"/>
                  </a:cubicBezTo>
                  <a:lnTo>
                    <a:pt x="17050" y="20760"/>
                  </a:lnTo>
                  <a:lnTo>
                    <a:pt x="17139" y="20760"/>
                  </a:lnTo>
                  <a:cubicBezTo>
                    <a:pt x="17271" y="20695"/>
                    <a:pt x="17315" y="20663"/>
                    <a:pt x="17404" y="20598"/>
                  </a:cubicBezTo>
                  <a:lnTo>
                    <a:pt x="17890" y="20241"/>
                  </a:lnTo>
                  <a:cubicBezTo>
                    <a:pt x="17978" y="20111"/>
                    <a:pt x="18022" y="20144"/>
                    <a:pt x="18155" y="20079"/>
                  </a:cubicBezTo>
                  <a:cubicBezTo>
                    <a:pt x="18243" y="20014"/>
                    <a:pt x="18199" y="19949"/>
                    <a:pt x="18287" y="19852"/>
                  </a:cubicBezTo>
                  <a:cubicBezTo>
                    <a:pt x="18331" y="19787"/>
                    <a:pt x="18464" y="19755"/>
                    <a:pt x="18552" y="19657"/>
                  </a:cubicBezTo>
                  <a:cubicBezTo>
                    <a:pt x="18729" y="19528"/>
                    <a:pt x="18685" y="19430"/>
                    <a:pt x="18950" y="19268"/>
                  </a:cubicBezTo>
                  <a:cubicBezTo>
                    <a:pt x="18950" y="19268"/>
                    <a:pt x="19082" y="19203"/>
                    <a:pt x="19082" y="19171"/>
                  </a:cubicBezTo>
                  <a:lnTo>
                    <a:pt x="19171" y="19009"/>
                  </a:lnTo>
                  <a:cubicBezTo>
                    <a:pt x="19171" y="19009"/>
                    <a:pt x="19171" y="19009"/>
                    <a:pt x="19215" y="18976"/>
                  </a:cubicBezTo>
                  <a:cubicBezTo>
                    <a:pt x="19215" y="18944"/>
                    <a:pt x="19215" y="18911"/>
                    <a:pt x="19171" y="18814"/>
                  </a:cubicBezTo>
                  <a:cubicBezTo>
                    <a:pt x="19436" y="18814"/>
                    <a:pt x="19303" y="18879"/>
                    <a:pt x="19436" y="18782"/>
                  </a:cubicBezTo>
                  <a:cubicBezTo>
                    <a:pt x="19612" y="18620"/>
                    <a:pt x="19656" y="18425"/>
                    <a:pt x="19877" y="18263"/>
                  </a:cubicBezTo>
                  <a:cubicBezTo>
                    <a:pt x="20098" y="18101"/>
                    <a:pt x="20010" y="18165"/>
                    <a:pt x="20142" y="17938"/>
                  </a:cubicBezTo>
                  <a:cubicBezTo>
                    <a:pt x="20142" y="17906"/>
                    <a:pt x="20187" y="17744"/>
                    <a:pt x="20231" y="17744"/>
                  </a:cubicBezTo>
                  <a:cubicBezTo>
                    <a:pt x="20319" y="17614"/>
                    <a:pt x="20452" y="17549"/>
                    <a:pt x="20496" y="17387"/>
                  </a:cubicBezTo>
                  <a:cubicBezTo>
                    <a:pt x="20540" y="17290"/>
                    <a:pt x="20540" y="17225"/>
                    <a:pt x="20584" y="17160"/>
                  </a:cubicBezTo>
                  <a:cubicBezTo>
                    <a:pt x="20628" y="17063"/>
                    <a:pt x="20717" y="17030"/>
                    <a:pt x="20717" y="16901"/>
                  </a:cubicBezTo>
                  <a:lnTo>
                    <a:pt x="20717" y="16771"/>
                  </a:lnTo>
                  <a:cubicBezTo>
                    <a:pt x="20805" y="16641"/>
                    <a:pt x="20805" y="16544"/>
                    <a:pt x="20893" y="16414"/>
                  </a:cubicBezTo>
                  <a:lnTo>
                    <a:pt x="21247" y="15571"/>
                  </a:lnTo>
                  <a:cubicBezTo>
                    <a:pt x="21335" y="15376"/>
                    <a:pt x="21335" y="15279"/>
                    <a:pt x="21379" y="15084"/>
                  </a:cubicBezTo>
                  <a:cubicBezTo>
                    <a:pt x="21379" y="14922"/>
                    <a:pt x="21379" y="15020"/>
                    <a:pt x="21467" y="14890"/>
                  </a:cubicBezTo>
                  <a:cubicBezTo>
                    <a:pt x="21556" y="14728"/>
                    <a:pt x="21467" y="14825"/>
                    <a:pt x="21467" y="14663"/>
                  </a:cubicBezTo>
                  <a:cubicBezTo>
                    <a:pt x="21512" y="14468"/>
                    <a:pt x="21600" y="14695"/>
                    <a:pt x="21512" y="14501"/>
                  </a:cubicBezTo>
                  <a:cubicBezTo>
                    <a:pt x="21423" y="14241"/>
                    <a:pt x="21512" y="14014"/>
                    <a:pt x="21335" y="13755"/>
                  </a:cubicBezTo>
                  <a:lnTo>
                    <a:pt x="21026" y="13463"/>
                  </a:lnTo>
                  <a:cubicBezTo>
                    <a:pt x="20937" y="13365"/>
                    <a:pt x="20893" y="13398"/>
                    <a:pt x="20805" y="13301"/>
                  </a:cubicBezTo>
                  <a:lnTo>
                    <a:pt x="20717" y="13236"/>
                  </a:lnTo>
                  <a:cubicBezTo>
                    <a:pt x="20628" y="13171"/>
                    <a:pt x="20496" y="13138"/>
                    <a:pt x="20407" y="13106"/>
                  </a:cubicBezTo>
                  <a:cubicBezTo>
                    <a:pt x="20275" y="13041"/>
                    <a:pt x="20407" y="13106"/>
                    <a:pt x="20319" y="13041"/>
                  </a:cubicBezTo>
                  <a:cubicBezTo>
                    <a:pt x="20187" y="12944"/>
                    <a:pt x="20275" y="12944"/>
                    <a:pt x="19966" y="12911"/>
                  </a:cubicBezTo>
                  <a:cubicBezTo>
                    <a:pt x="19789" y="12911"/>
                    <a:pt x="19877" y="12911"/>
                    <a:pt x="19745" y="12879"/>
                  </a:cubicBezTo>
                  <a:cubicBezTo>
                    <a:pt x="19436" y="12814"/>
                    <a:pt x="19524" y="12879"/>
                    <a:pt x="19259" y="12911"/>
                  </a:cubicBezTo>
                  <a:cubicBezTo>
                    <a:pt x="19082" y="12944"/>
                    <a:pt x="18994" y="12879"/>
                    <a:pt x="18861" y="12879"/>
                  </a:cubicBezTo>
                  <a:cubicBezTo>
                    <a:pt x="18596" y="12847"/>
                    <a:pt x="18596" y="12911"/>
                    <a:pt x="18420" y="12911"/>
                  </a:cubicBezTo>
                  <a:cubicBezTo>
                    <a:pt x="18155" y="12911"/>
                    <a:pt x="18287" y="12847"/>
                    <a:pt x="17978" y="12879"/>
                  </a:cubicBezTo>
                  <a:cubicBezTo>
                    <a:pt x="17536" y="12911"/>
                    <a:pt x="17404" y="12976"/>
                    <a:pt x="16918" y="12944"/>
                  </a:cubicBezTo>
                  <a:cubicBezTo>
                    <a:pt x="16653" y="12944"/>
                    <a:pt x="16741" y="12911"/>
                    <a:pt x="16520" y="13009"/>
                  </a:cubicBezTo>
                  <a:cubicBezTo>
                    <a:pt x="16255" y="13106"/>
                    <a:pt x="15725" y="13009"/>
                    <a:pt x="15416" y="13236"/>
                  </a:cubicBezTo>
                  <a:lnTo>
                    <a:pt x="15195" y="13301"/>
                  </a:lnTo>
                  <a:cubicBezTo>
                    <a:pt x="14665" y="13430"/>
                    <a:pt x="14886" y="13236"/>
                    <a:pt x="14179" y="13528"/>
                  </a:cubicBezTo>
                  <a:cubicBezTo>
                    <a:pt x="14091" y="13560"/>
                    <a:pt x="14002" y="13560"/>
                    <a:pt x="13914" y="13560"/>
                  </a:cubicBezTo>
                  <a:cubicBezTo>
                    <a:pt x="13826" y="13560"/>
                    <a:pt x="13826" y="13560"/>
                    <a:pt x="13693" y="13592"/>
                  </a:cubicBezTo>
                  <a:cubicBezTo>
                    <a:pt x="13472" y="13625"/>
                    <a:pt x="13649" y="13560"/>
                    <a:pt x="13472" y="13657"/>
                  </a:cubicBezTo>
                  <a:cubicBezTo>
                    <a:pt x="13340" y="13722"/>
                    <a:pt x="13472" y="13690"/>
                    <a:pt x="13340" y="13690"/>
                  </a:cubicBezTo>
                  <a:lnTo>
                    <a:pt x="13296" y="13722"/>
                  </a:lnTo>
                  <a:cubicBezTo>
                    <a:pt x="13252" y="13722"/>
                    <a:pt x="13252" y="13722"/>
                    <a:pt x="13252" y="13722"/>
                  </a:cubicBezTo>
                  <a:cubicBezTo>
                    <a:pt x="13119" y="13755"/>
                    <a:pt x="13296" y="13722"/>
                    <a:pt x="13119" y="13755"/>
                  </a:cubicBezTo>
                  <a:cubicBezTo>
                    <a:pt x="13119" y="13560"/>
                    <a:pt x="13207" y="13236"/>
                    <a:pt x="13296" y="13074"/>
                  </a:cubicBezTo>
                  <a:lnTo>
                    <a:pt x="13428" y="12782"/>
                  </a:lnTo>
                  <a:cubicBezTo>
                    <a:pt x="13472" y="12684"/>
                    <a:pt x="13384" y="12717"/>
                    <a:pt x="13428" y="12620"/>
                  </a:cubicBezTo>
                  <a:cubicBezTo>
                    <a:pt x="13517" y="12457"/>
                    <a:pt x="13472" y="12425"/>
                    <a:pt x="13561" y="12295"/>
                  </a:cubicBezTo>
                  <a:cubicBezTo>
                    <a:pt x="13649" y="12133"/>
                    <a:pt x="13649" y="12165"/>
                    <a:pt x="13605" y="12036"/>
                  </a:cubicBezTo>
                  <a:cubicBezTo>
                    <a:pt x="13605" y="11874"/>
                    <a:pt x="13649" y="11614"/>
                    <a:pt x="13561" y="11452"/>
                  </a:cubicBezTo>
                  <a:lnTo>
                    <a:pt x="13340" y="11128"/>
                  </a:lnTo>
                  <a:cubicBezTo>
                    <a:pt x="13207" y="10933"/>
                    <a:pt x="13207" y="10998"/>
                    <a:pt x="13031" y="10803"/>
                  </a:cubicBezTo>
                  <a:cubicBezTo>
                    <a:pt x="12942" y="10706"/>
                    <a:pt x="12942" y="10674"/>
                    <a:pt x="12854" y="10609"/>
                  </a:cubicBezTo>
                  <a:lnTo>
                    <a:pt x="11838" y="10317"/>
                  </a:lnTo>
                  <a:cubicBezTo>
                    <a:pt x="11838" y="10025"/>
                    <a:pt x="12015" y="10187"/>
                    <a:pt x="12015" y="9798"/>
                  </a:cubicBezTo>
                  <a:cubicBezTo>
                    <a:pt x="11882" y="9765"/>
                    <a:pt x="11838" y="9765"/>
                    <a:pt x="11971" y="9538"/>
                  </a:cubicBezTo>
                  <a:cubicBezTo>
                    <a:pt x="12059" y="9344"/>
                    <a:pt x="12103" y="9474"/>
                    <a:pt x="12103" y="9214"/>
                  </a:cubicBezTo>
                  <a:lnTo>
                    <a:pt x="12191" y="9376"/>
                  </a:lnTo>
                  <a:cubicBezTo>
                    <a:pt x="12324" y="9311"/>
                    <a:pt x="12368" y="9279"/>
                    <a:pt x="12412" y="9149"/>
                  </a:cubicBezTo>
                  <a:cubicBezTo>
                    <a:pt x="12456" y="9084"/>
                    <a:pt x="12456" y="9052"/>
                    <a:pt x="12412" y="8922"/>
                  </a:cubicBezTo>
                  <a:cubicBezTo>
                    <a:pt x="12677" y="8922"/>
                    <a:pt x="12633" y="8857"/>
                    <a:pt x="12810" y="8565"/>
                  </a:cubicBezTo>
                  <a:cubicBezTo>
                    <a:pt x="13119" y="8176"/>
                    <a:pt x="13296" y="8176"/>
                    <a:pt x="13472" y="7949"/>
                  </a:cubicBezTo>
                  <a:cubicBezTo>
                    <a:pt x="13517" y="7820"/>
                    <a:pt x="13561" y="7755"/>
                    <a:pt x="13649" y="7625"/>
                  </a:cubicBezTo>
                  <a:cubicBezTo>
                    <a:pt x="13737" y="7495"/>
                    <a:pt x="13737" y="7625"/>
                    <a:pt x="13605" y="7333"/>
                  </a:cubicBezTo>
                  <a:lnTo>
                    <a:pt x="13119" y="6620"/>
                  </a:lnTo>
                  <a:lnTo>
                    <a:pt x="12854" y="6522"/>
                  </a:lnTo>
                  <a:cubicBezTo>
                    <a:pt x="12589" y="6490"/>
                    <a:pt x="12147" y="6425"/>
                    <a:pt x="11926" y="6555"/>
                  </a:cubicBezTo>
                  <a:cubicBezTo>
                    <a:pt x="11794" y="6620"/>
                    <a:pt x="11750" y="6717"/>
                    <a:pt x="11617" y="6782"/>
                  </a:cubicBezTo>
                  <a:lnTo>
                    <a:pt x="10690" y="7171"/>
                  </a:lnTo>
                  <a:cubicBezTo>
                    <a:pt x="10601" y="7203"/>
                    <a:pt x="10557" y="7268"/>
                    <a:pt x="10513" y="7138"/>
                  </a:cubicBezTo>
                  <a:cubicBezTo>
                    <a:pt x="10469" y="6911"/>
                    <a:pt x="10690" y="7138"/>
                    <a:pt x="10690" y="6814"/>
                  </a:cubicBezTo>
                  <a:cubicBezTo>
                    <a:pt x="10469" y="6814"/>
                    <a:pt x="10645" y="6847"/>
                    <a:pt x="10557" y="6749"/>
                  </a:cubicBezTo>
                  <a:cubicBezTo>
                    <a:pt x="10734" y="6684"/>
                    <a:pt x="10866" y="6717"/>
                    <a:pt x="10910" y="6587"/>
                  </a:cubicBezTo>
                  <a:cubicBezTo>
                    <a:pt x="10999" y="6425"/>
                    <a:pt x="10955" y="6360"/>
                    <a:pt x="10955" y="6230"/>
                  </a:cubicBezTo>
                  <a:cubicBezTo>
                    <a:pt x="11529" y="5938"/>
                    <a:pt x="11220" y="5776"/>
                    <a:pt x="11440" y="5484"/>
                  </a:cubicBezTo>
                  <a:cubicBezTo>
                    <a:pt x="11485" y="5387"/>
                    <a:pt x="11396" y="5420"/>
                    <a:pt x="11529" y="5290"/>
                  </a:cubicBezTo>
                  <a:lnTo>
                    <a:pt x="11573" y="5290"/>
                  </a:lnTo>
                  <a:lnTo>
                    <a:pt x="11573" y="5257"/>
                  </a:lnTo>
                  <a:lnTo>
                    <a:pt x="11617" y="5192"/>
                  </a:lnTo>
                  <a:lnTo>
                    <a:pt x="11661" y="5192"/>
                  </a:lnTo>
                  <a:cubicBezTo>
                    <a:pt x="11661" y="5160"/>
                    <a:pt x="11661" y="5160"/>
                    <a:pt x="11661" y="5128"/>
                  </a:cubicBezTo>
                  <a:cubicBezTo>
                    <a:pt x="11794" y="4998"/>
                    <a:pt x="11706" y="4998"/>
                    <a:pt x="11794" y="4868"/>
                  </a:cubicBezTo>
                  <a:cubicBezTo>
                    <a:pt x="11926" y="4706"/>
                    <a:pt x="12103" y="4576"/>
                    <a:pt x="12147" y="4382"/>
                  </a:cubicBezTo>
                  <a:cubicBezTo>
                    <a:pt x="11971" y="4349"/>
                    <a:pt x="12059" y="4479"/>
                    <a:pt x="11971" y="4284"/>
                  </a:cubicBezTo>
                  <a:cubicBezTo>
                    <a:pt x="12236" y="4284"/>
                    <a:pt x="12280" y="4220"/>
                    <a:pt x="12324" y="4057"/>
                  </a:cubicBezTo>
                  <a:cubicBezTo>
                    <a:pt x="12456" y="3895"/>
                    <a:pt x="12412" y="3992"/>
                    <a:pt x="12501" y="3895"/>
                  </a:cubicBezTo>
                  <a:cubicBezTo>
                    <a:pt x="12589" y="3830"/>
                    <a:pt x="12545" y="3863"/>
                    <a:pt x="12501" y="3733"/>
                  </a:cubicBezTo>
                  <a:cubicBezTo>
                    <a:pt x="12766" y="3701"/>
                    <a:pt x="12854" y="3474"/>
                    <a:pt x="12987" y="3279"/>
                  </a:cubicBezTo>
                  <a:cubicBezTo>
                    <a:pt x="13119" y="3149"/>
                    <a:pt x="13075" y="3117"/>
                    <a:pt x="13207" y="2987"/>
                  </a:cubicBezTo>
                  <a:cubicBezTo>
                    <a:pt x="13340" y="2857"/>
                    <a:pt x="13252" y="2922"/>
                    <a:pt x="13340" y="2792"/>
                  </a:cubicBezTo>
                  <a:cubicBezTo>
                    <a:pt x="13384" y="2695"/>
                    <a:pt x="13472" y="2695"/>
                    <a:pt x="13517" y="2630"/>
                  </a:cubicBezTo>
                  <a:lnTo>
                    <a:pt x="13605" y="2501"/>
                  </a:lnTo>
                  <a:cubicBezTo>
                    <a:pt x="13958" y="2209"/>
                    <a:pt x="14135" y="2111"/>
                    <a:pt x="14312" y="1722"/>
                  </a:cubicBezTo>
                  <a:cubicBezTo>
                    <a:pt x="14356" y="1592"/>
                    <a:pt x="14444" y="1657"/>
                    <a:pt x="14488" y="1495"/>
                  </a:cubicBezTo>
                  <a:cubicBezTo>
                    <a:pt x="14533" y="1365"/>
                    <a:pt x="14533" y="1365"/>
                    <a:pt x="14621" y="1268"/>
                  </a:cubicBezTo>
                  <a:cubicBezTo>
                    <a:pt x="14842" y="1009"/>
                    <a:pt x="14753" y="1171"/>
                    <a:pt x="14798" y="814"/>
                  </a:cubicBezTo>
                  <a:cubicBezTo>
                    <a:pt x="14842" y="684"/>
                    <a:pt x="14709" y="490"/>
                    <a:pt x="14577" y="360"/>
                  </a:cubicBezTo>
                  <a:lnTo>
                    <a:pt x="14488" y="263"/>
                  </a:lnTo>
                  <a:cubicBezTo>
                    <a:pt x="14444" y="263"/>
                    <a:pt x="14444" y="263"/>
                    <a:pt x="14444" y="263"/>
                  </a:cubicBezTo>
                  <a:lnTo>
                    <a:pt x="14179" y="68"/>
                  </a:lnTo>
                  <a:cubicBezTo>
                    <a:pt x="13826" y="-94"/>
                    <a:pt x="13472" y="68"/>
                    <a:pt x="13119" y="198"/>
                  </a:cubicBezTo>
                  <a:cubicBezTo>
                    <a:pt x="12766" y="328"/>
                    <a:pt x="12898" y="230"/>
                    <a:pt x="12633" y="490"/>
                  </a:cubicBezTo>
                  <a:cubicBezTo>
                    <a:pt x="12589" y="555"/>
                    <a:pt x="12589" y="522"/>
                    <a:pt x="12545" y="587"/>
                  </a:cubicBezTo>
                  <a:cubicBezTo>
                    <a:pt x="12412" y="847"/>
                    <a:pt x="12810" y="879"/>
                    <a:pt x="12412" y="1301"/>
                  </a:cubicBezTo>
                  <a:lnTo>
                    <a:pt x="11882" y="2014"/>
                  </a:lnTo>
                  <a:cubicBezTo>
                    <a:pt x="11882" y="2144"/>
                    <a:pt x="11838" y="2047"/>
                    <a:pt x="11971" y="2079"/>
                  </a:cubicBezTo>
                  <a:cubicBezTo>
                    <a:pt x="11971" y="2241"/>
                    <a:pt x="11926" y="2176"/>
                    <a:pt x="11838" y="2306"/>
                  </a:cubicBezTo>
                  <a:cubicBezTo>
                    <a:pt x="11838" y="2338"/>
                    <a:pt x="11838" y="2371"/>
                    <a:pt x="11838" y="2403"/>
                  </a:cubicBezTo>
                  <a:cubicBezTo>
                    <a:pt x="11794" y="2501"/>
                    <a:pt x="11838" y="2403"/>
                    <a:pt x="11794" y="2468"/>
                  </a:cubicBezTo>
                  <a:cubicBezTo>
                    <a:pt x="11706" y="2565"/>
                    <a:pt x="11573" y="2663"/>
                    <a:pt x="11529" y="2760"/>
                  </a:cubicBezTo>
                  <a:cubicBezTo>
                    <a:pt x="11529" y="2825"/>
                    <a:pt x="11529" y="2792"/>
                    <a:pt x="11485" y="2825"/>
                  </a:cubicBezTo>
                  <a:lnTo>
                    <a:pt x="11352" y="2987"/>
                  </a:lnTo>
                  <a:cubicBezTo>
                    <a:pt x="11352" y="3020"/>
                    <a:pt x="11308" y="3084"/>
                    <a:pt x="11264" y="3149"/>
                  </a:cubicBezTo>
                  <a:cubicBezTo>
                    <a:pt x="11220" y="3214"/>
                    <a:pt x="11220" y="3247"/>
                    <a:pt x="11175" y="3311"/>
                  </a:cubicBezTo>
                  <a:cubicBezTo>
                    <a:pt x="11087" y="3409"/>
                    <a:pt x="10778" y="3798"/>
                    <a:pt x="10778" y="3895"/>
                  </a:cubicBezTo>
                  <a:cubicBezTo>
                    <a:pt x="10778" y="4122"/>
                    <a:pt x="10822" y="3992"/>
                    <a:pt x="10645" y="4155"/>
                  </a:cubicBezTo>
                  <a:cubicBezTo>
                    <a:pt x="10469" y="4317"/>
                    <a:pt x="10557" y="4382"/>
                    <a:pt x="10469" y="4511"/>
                  </a:cubicBezTo>
                  <a:cubicBezTo>
                    <a:pt x="10425" y="4479"/>
                    <a:pt x="10336" y="4447"/>
                    <a:pt x="10380" y="4382"/>
                  </a:cubicBezTo>
                  <a:cubicBezTo>
                    <a:pt x="10557" y="3895"/>
                    <a:pt x="10380" y="4090"/>
                    <a:pt x="10248" y="3765"/>
                  </a:cubicBezTo>
                  <a:cubicBezTo>
                    <a:pt x="10204" y="3603"/>
                    <a:pt x="10292" y="3701"/>
                    <a:pt x="10160" y="3538"/>
                  </a:cubicBezTo>
                  <a:cubicBezTo>
                    <a:pt x="10071" y="3441"/>
                    <a:pt x="9850" y="3409"/>
                    <a:pt x="9762" y="3311"/>
                  </a:cubicBezTo>
                  <a:cubicBezTo>
                    <a:pt x="9762" y="3279"/>
                    <a:pt x="9762" y="3279"/>
                    <a:pt x="9718" y="3214"/>
                  </a:cubicBezTo>
                  <a:cubicBezTo>
                    <a:pt x="9674" y="3117"/>
                    <a:pt x="9674" y="3182"/>
                    <a:pt x="9629" y="3117"/>
                  </a:cubicBezTo>
                  <a:cubicBezTo>
                    <a:pt x="9585" y="2987"/>
                    <a:pt x="9762" y="2792"/>
                    <a:pt x="9629" y="2663"/>
                  </a:cubicBezTo>
                  <a:cubicBezTo>
                    <a:pt x="9541" y="2533"/>
                    <a:pt x="9497" y="2598"/>
                    <a:pt x="9409" y="2630"/>
                  </a:cubicBezTo>
                  <a:lnTo>
                    <a:pt x="9320" y="2663"/>
                  </a:lnTo>
                  <a:cubicBezTo>
                    <a:pt x="9188" y="2695"/>
                    <a:pt x="9055" y="2792"/>
                    <a:pt x="8923" y="2792"/>
                  </a:cubicBezTo>
                  <a:cubicBezTo>
                    <a:pt x="8702" y="2792"/>
                    <a:pt x="8879" y="2792"/>
                    <a:pt x="8746" y="2695"/>
                  </a:cubicBezTo>
                  <a:cubicBezTo>
                    <a:pt x="8525" y="2565"/>
                    <a:pt x="8393" y="2630"/>
                    <a:pt x="8216" y="2728"/>
                  </a:cubicBezTo>
                  <a:cubicBezTo>
                    <a:pt x="8039" y="2501"/>
                    <a:pt x="7553" y="2468"/>
                    <a:pt x="7333" y="2760"/>
                  </a:cubicBezTo>
                  <a:cubicBezTo>
                    <a:pt x="7244" y="2825"/>
                    <a:pt x="7288" y="2792"/>
                    <a:pt x="7200" y="2890"/>
                  </a:cubicBezTo>
                  <a:cubicBezTo>
                    <a:pt x="7112" y="3052"/>
                    <a:pt x="7112" y="3149"/>
                    <a:pt x="7067" y="3311"/>
                  </a:cubicBezTo>
                  <a:cubicBezTo>
                    <a:pt x="7023" y="3474"/>
                    <a:pt x="7023" y="3344"/>
                    <a:pt x="6979" y="3538"/>
                  </a:cubicBezTo>
                  <a:cubicBezTo>
                    <a:pt x="7023" y="3701"/>
                    <a:pt x="7067" y="3571"/>
                    <a:pt x="7112" y="3701"/>
                  </a:cubicBezTo>
                  <a:cubicBezTo>
                    <a:pt x="7156" y="3928"/>
                    <a:pt x="6891" y="3895"/>
                    <a:pt x="7465" y="4220"/>
                  </a:cubicBezTo>
                  <a:cubicBezTo>
                    <a:pt x="7951" y="4544"/>
                    <a:pt x="7730" y="4414"/>
                    <a:pt x="7907" y="4544"/>
                  </a:cubicBezTo>
                  <a:cubicBezTo>
                    <a:pt x="7907" y="4544"/>
                    <a:pt x="7995" y="4609"/>
                    <a:pt x="8039" y="4609"/>
                  </a:cubicBezTo>
                  <a:cubicBezTo>
                    <a:pt x="8172" y="4674"/>
                    <a:pt x="8260" y="4803"/>
                    <a:pt x="8481" y="4836"/>
                  </a:cubicBezTo>
                  <a:cubicBezTo>
                    <a:pt x="8702" y="4868"/>
                    <a:pt x="8481" y="4803"/>
                    <a:pt x="8702" y="4836"/>
                  </a:cubicBezTo>
                  <a:lnTo>
                    <a:pt x="8967" y="4836"/>
                  </a:lnTo>
                  <a:cubicBezTo>
                    <a:pt x="9276" y="4836"/>
                    <a:pt x="9055" y="4836"/>
                    <a:pt x="9276" y="4868"/>
                  </a:cubicBezTo>
                  <a:cubicBezTo>
                    <a:pt x="9629" y="4933"/>
                    <a:pt x="9806" y="4771"/>
                    <a:pt x="10027" y="4674"/>
                  </a:cubicBezTo>
                  <a:cubicBezTo>
                    <a:pt x="10160" y="4609"/>
                    <a:pt x="10160" y="4609"/>
                    <a:pt x="10336" y="4609"/>
                  </a:cubicBezTo>
                  <a:cubicBezTo>
                    <a:pt x="10336" y="4641"/>
                    <a:pt x="10336" y="4641"/>
                    <a:pt x="10336" y="4641"/>
                  </a:cubicBezTo>
                  <a:cubicBezTo>
                    <a:pt x="10336" y="4674"/>
                    <a:pt x="10336" y="4674"/>
                    <a:pt x="10336" y="4674"/>
                  </a:cubicBezTo>
                  <a:cubicBezTo>
                    <a:pt x="10336" y="4706"/>
                    <a:pt x="10336" y="4674"/>
                    <a:pt x="10292" y="4706"/>
                  </a:cubicBezTo>
                  <a:cubicBezTo>
                    <a:pt x="10160" y="4868"/>
                    <a:pt x="10336" y="4576"/>
                    <a:pt x="10115" y="4965"/>
                  </a:cubicBezTo>
                  <a:cubicBezTo>
                    <a:pt x="10071" y="5095"/>
                    <a:pt x="9894" y="5225"/>
                    <a:pt x="9850" y="5322"/>
                  </a:cubicBezTo>
                  <a:cubicBezTo>
                    <a:pt x="9850" y="5484"/>
                    <a:pt x="9939" y="5420"/>
                    <a:pt x="9983" y="5614"/>
                  </a:cubicBezTo>
                  <a:cubicBezTo>
                    <a:pt x="9629" y="5614"/>
                    <a:pt x="9674" y="5614"/>
                    <a:pt x="9585" y="5841"/>
                  </a:cubicBezTo>
                  <a:cubicBezTo>
                    <a:pt x="9541" y="6036"/>
                    <a:pt x="9453" y="6003"/>
                    <a:pt x="9320" y="6198"/>
                  </a:cubicBezTo>
                  <a:cubicBezTo>
                    <a:pt x="9232" y="6360"/>
                    <a:pt x="9276" y="6425"/>
                    <a:pt x="9276" y="6652"/>
                  </a:cubicBezTo>
                  <a:cubicBezTo>
                    <a:pt x="9276" y="6911"/>
                    <a:pt x="9188" y="6879"/>
                    <a:pt x="8879" y="6911"/>
                  </a:cubicBezTo>
                  <a:cubicBezTo>
                    <a:pt x="8879" y="7203"/>
                    <a:pt x="8658" y="7398"/>
                    <a:pt x="8569" y="7657"/>
                  </a:cubicBezTo>
                  <a:cubicBezTo>
                    <a:pt x="8525" y="7787"/>
                    <a:pt x="8481" y="7755"/>
                    <a:pt x="8393" y="7884"/>
                  </a:cubicBezTo>
                  <a:cubicBezTo>
                    <a:pt x="8304" y="7982"/>
                    <a:pt x="8348" y="8014"/>
                    <a:pt x="8304" y="8144"/>
                  </a:cubicBezTo>
                  <a:cubicBezTo>
                    <a:pt x="8172" y="8403"/>
                    <a:pt x="7067" y="8825"/>
                    <a:pt x="6891" y="9052"/>
                  </a:cubicBezTo>
                  <a:cubicBezTo>
                    <a:pt x="6847" y="9117"/>
                    <a:pt x="6891" y="9149"/>
                    <a:pt x="6802" y="9214"/>
                  </a:cubicBezTo>
                  <a:lnTo>
                    <a:pt x="6758" y="9214"/>
                  </a:lnTo>
                  <a:lnTo>
                    <a:pt x="6714" y="9247"/>
                  </a:lnTo>
                  <a:cubicBezTo>
                    <a:pt x="6670" y="9279"/>
                    <a:pt x="6626" y="9311"/>
                    <a:pt x="6582" y="9344"/>
                  </a:cubicBezTo>
                  <a:lnTo>
                    <a:pt x="6493" y="9409"/>
                  </a:lnTo>
                  <a:cubicBezTo>
                    <a:pt x="6361" y="9506"/>
                    <a:pt x="6493" y="9441"/>
                    <a:pt x="6361" y="9506"/>
                  </a:cubicBezTo>
                  <a:lnTo>
                    <a:pt x="6317" y="9538"/>
                  </a:lnTo>
                  <a:cubicBezTo>
                    <a:pt x="6272" y="9538"/>
                    <a:pt x="6272" y="9538"/>
                    <a:pt x="6272" y="9538"/>
                  </a:cubicBezTo>
                  <a:lnTo>
                    <a:pt x="4726" y="10447"/>
                  </a:lnTo>
                  <a:cubicBezTo>
                    <a:pt x="4638" y="10511"/>
                    <a:pt x="4594" y="10544"/>
                    <a:pt x="4506" y="10609"/>
                  </a:cubicBezTo>
                  <a:lnTo>
                    <a:pt x="4285" y="10771"/>
                  </a:lnTo>
                  <a:cubicBezTo>
                    <a:pt x="4108" y="10836"/>
                    <a:pt x="4152" y="10836"/>
                    <a:pt x="4020" y="10933"/>
                  </a:cubicBezTo>
                  <a:lnTo>
                    <a:pt x="3269" y="11420"/>
                  </a:lnTo>
                  <a:cubicBezTo>
                    <a:pt x="3269" y="11420"/>
                    <a:pt x="3269" y="11452"/>
                    <a:pt x="3225" y="11452"/>
                  </a:cubicBezTo>
                  <a:cubicBezTo>
                    <a:pt x="2783" y="11809"/>
                    <a:pt x="2960" y="11517"/>
                    <a:pt x="2606" y="11776"/>
                  </a:cubicBezTo>
                  <a:cubicBezTo>
                    <a:pt x="2518" y="11841"/>
                    <a:pt x="2474" y="11874"/>
                    <a:pt x="2385" y="11938"/>
                  </a:cubicBezTo>
                  <a:cubicBezTo>
                    <a:pt x="2253" y="12036"/>
                    <a:pt x="2120" y="12068"/>
                    <a:pt x="2120" y="12198"/>
                  </a:cubicBezTo>
                  <a:cubicBezTo>
                    <a:pt x="2120" y="12263"/>
                    <a:pt x="2120" y="12230"/>
                    <a:pt x="2076" y="12328"/>
                  </a:cubicBezTo>
                  <a:cubicBezTo>
                    <a:pt x="2032" y="12328"/>
                    <a:pt x="1988" y="12328"/>
                    <a:pt x="1944" y="12328"/>
                  </a:cubicBezTo>
                  <a:cubicBezTo>
                    <a:pt x="1855" y="12360"/>
                    <a:pt x="1767" y="12392"/>
                    <a:pt x="1679" y="12457"/>
                  </a:cubicBezTo>
                  <a:cubicBezTo>
                    <a:pt x="1546" y="12555"/>
                    <a:pt x="1502" y="12587"/>
                    <a:pt x="1369" y="12717"/>
                  </a:cubicBezTo>
                  <a:cubicBezTo>
                    <a:pt x="1281" y="12814"/>
                    <a:pt x="1237" y="12879"/>
                    <a:pt x="1148" y="12944"/>
                  </a:cubicBezTo>
                  <a:cubicBezTo>
                    <a:pt x="1016" y="13041"/>
                    <a:pt x="1060" y="13009"/>
                    <a:pt x="972" y="13074"/>
                  </a:cubicBezTo>
                  <a:cubicBezTo>
                    <a:pt x="839" y="13171"/>
                    <a:pt x="972" y="13171"/>
                    <a:pt x="751" y="13333"/>
                  </a:cubicBezTo>
                  <a:cubicBezTo>
                    <a:pt x="574" y="13463"/>
                    <a:pt x="707" y="13365"/>
                    <a:pt x="663" y="13463"/>
                  </a:cubicBezTo>
                  <a:cubicBezTo>
                    <a:pt x="618" y="13560"/>
                    <a:pt x="663" y="13463"/>
                    <a:pt x="530" y="13560"/>
                  </a:cubicBezTo>
                  <a:cubicBezTo>
                    <a:pt x="353" y="13657"/>
                    <a:pt x="265" y="13852"/>
                    <a:pt x="221" y="14014"/>
                  </a:cubicBezTo>
                  <a:cubicBezTo>
                    <a:pt x="133" y="14306"/>
                    <a:pt x="44" y="14079"/>
                    <a:pt x="0" y="14306"/>
                  </a:cubicBezTo>
                  <a:cubicBezTo>
                    <a:pt x="353" y="14338"/>
                    <a:pt x="44" y="14436"/>
                    <a:pt x="442" y="14890"/>
                  </a:cubicBezTo>
                  <a:cubicBezTo>
                    <a:pt x="795" y="15247"/>
                    <a:pt x="707" y="15052"/>
                    <a:pt x="1060" y="15344"/>
                  </a:cubicBezTo>
                  <a:lnTo>
                    <a:pt x="1325" y="15441"/>
                  </a:lnTo>
                  <a:cubicBezTo>
                    <a:pt x="1325" y="15441"/>
                    <a:pt x="1325" y="15441"/>
                    <a:pt x="1369" y="15441"/>
                  </a:cubicBezTo>
                  <a:lnTo>
                    <a:pt x="1546" y="15506"/>
                  </a:lnTo>
                  <a:cubicBezTo>
                    <a:pt x="1546" y="15538"/>
                    <a:pt x="1546" y="15538"/>
                    <a:pt x="1590" y="15538"/>
                  </a:cubicBezTo>
                  <a:cubicBezTo>
                    <a:pt x="1723" y="15603"/>
                    <a:pt x="1811" y="15733"/>
                    <a:pt x="1944" y="15830"/>
                  </a:cubicBezTo>
                  <a:lnTo>
                    <a:pt x="2474" y="16155"/>
                  </a:lnTo>
                  <a:cubicBezTo>
                    <a:pt x="2783" y="16382"/>
                    <a:pt x="3092" y="16674"/>
                    <a:pt x="2915" y="17030"/>
                  </a:cubicBezTo>
                  <a:cubicBezTo>
                    <a:pt x="2827" y="17257"/>
                    <a:pt x="2915" y="17192"/>
                    <a:pt x="2960" y="17387"/>
                  </a:cubicBezTo>
                  <a:cubicBezTo>
                    <a:pt x="2960" y="17614"/>
                    <a:pt x="2871" y="17517"/>
                    <a:pt x="2960" y="17744"/>
                  </a:cubicBezTo>
                  <a:cubicBezTo>
                    <a:pt x="3048" y="17971"/>
                    <a:pt x="3225" y="18165"/>
                    <a:pt x="3534" y="18263"/>
                  </a:cubicBezTo>
                  <a:cubicBezTo>
                    <a:pt x="3666" y="18263"/>
                    <a:pt x="3755" y="18295"/>
                    <a:pt x="3843" y="18360"/>
                  </a:cubicBezTo>
                  <a:cubicBezTo>
                    <a:pt x="3975" y="18425"/>
                    <a:pt x="3755" y="18360"/>
                    <a:pt x="3931" y="18425"/>
                  </a:cubicBezTo>
                  <a:cubicBezTo>
                    <a:pt x="4108" y="18490"/>
                    <a:pt x="4417" y="18457"/>
                    <a:pt x="4506" y="18328"/>
                  </a:cubicBezTo>
                  <a:cubicBezTo>
                    <a:pt x="4771" y="18133"/>
                    <a:pt x="4815" y="17841"/>
                    <a:pt x="4815" y="17549"/>
                  </a:cubicBezTo>
                  <a:cubicBezTo>
                    <a:pt x="4815" y="17322"/>
                    <a:pt x="4859" y="17387"/>
                    <a:pt x="4903" y="17225"/>
                  </a:cubicBezTo>
                  <a:cubicBezTo>
                    <a:pt x="5080" y="16511"/>
                    <a:pt x="5036" y="16965"/>
                    <a:pt x="5124" y="16609"/>
                  </a:cubicBezTo>
                  <a:lnTo>
                    <a:pt x="5212" y="16447"/>
                  </a:lnTo>
                  <a:cubicBezTo>
                    <a:pt x="5256" y="16382"/>
                    <a:pt x="5256" y="16447"/>
                    <a:pt x="5301" y="16317"/>
                  </a:cubicBezTo>
                  <a:cubicBezTo>
                    <a:pt x="5124" y="16252"/>
                    <a:pt x="5212" y="16317"/>
                    <a:pt x="5080" y="16220"/>
                  </a:cubicBezTo>
                  <a:cubicBezTo>
                    <a:pt x="5168" y="16122"/>
                    <a:pt x="5301" y="16090"/>
                    <a:pt x="5433" y="16057"/>
                  </a:cubicBezTo>
                  <a:cubicBezTo>
                    <a:pt x="5433" y="15765"/>
                    <a:pt x="5477" y="15830"/>
                    <a:pt x="5477" y="15701"/>
                  </a:cubicBezTo>
                  <a:cubicBezTo>
                    <a:pt x="5433" y="15571"/>
                    <a:pt x="5610" y="15506"/>
                    <a:pt x="5610" y="15344"/>
                  </a:cubicBezTo>
                  <a:cubicBezTo>
                    <a:pt x="5610" y="15214"/>
                    <a:pt x="5610" y="15020"/>
                    <a:pt x="5698" y="14890"/>
                  </a:cubicBezTo>
                  <a:cubicBezTo>
                    <a:pt x="5742" y="14792"/>
                    <a:pt x="5698" y="14922"/>
                    <a:pt x="5742" y="14792"/>
                  </a:cubicBezTo>
                  <a:cubicBezTo>
                    <a:pt x="5787" y="14760"/>
                    <a:pt x="5742" y="14760"/>
                    <a:pt x="5787" y="14695"/>
                  </a:cubicBezTo>
                  <a:cubicBezTo>
                    <a:pt x="5787" y="14565"/>
                    <a:pt x="5787" y="14565"/>
                    <a:pt x="6007" y="14565"/>
                  </a:cubicBezTo>
                  <a:lnTo>
                    <a:pt x="5963" y="14241"/>
                  </a:lnTo>
                  <a:cubicBezTo>
                    <a:pt x="6184" y="14274"/>
                    <a:pt x="6007" y="14209"/>
                    <a:pt x="6096" y="14306"/>
                  </a:cubicBezTo>
                  <a:lnTo>
                    <a:pt x="6228" y="14306"/>
                  </a:lnTo>
                  <a:cubicBezTo>
                    <a:pt x="6228" y="14209"/>
                    <a:pt x="6228" y="14274"/>
                    <a:pt x="6317" y="14209"/>
                  </a:cubicBezTo>
                  <a:cubicBezTo>
                    <a:pt x="6184" y="14111"/>
                    <a:pt x="6317" y="14176"/>
                    <a:pt x="6140" y="14144"/>
                  </a:cubicBezTo>
                  <a:cubicBezTo>
                    <a:pt x="6140" y="13884"/>
                    <a:pt x="6096" y="13657"/>
                    <a:pt x="6493" y="13787"/>
                  </a:cubicBezTo>
                  <a:lnTo>
                    <a:pt x="6493" y="13690"/>
                  </a:lnTo>
                  <a:close/>
                  <a:moveTo>
                    <a:pt x="12015" y="9701"/>
                  </a:moveTo>
                  <a:lnTo>
                    <a:pt x="12103" y="9701"/>
                  </a:lnTo>
                  <a:lnTo>
                    <a:pt x="12103" y="9571"/>
                  </a:lnTo>
                  <a:lnTo>
                    <a:pt x="12015" y="9571"/>
                  </a:lnTo>
                  <a:lnTo>
                    <a:pt x="12015" y="9701"/>
                  </a:lnTo>
                  <a:close/>
                  <a:moveTo>
                    <a:pt x="10690" y="20371"/>
                  </a:moveTo>
                  <a:cubicBezTo>
                    <a:pt x="10645" y="20274"/>
                    <a:pt x="10645" y="20306"/>
                    <a:pt x="10513" y="20241"/>
                  </a:cubicBezTo>
                  <a:cubicBezTo>
                    <a:pt x="10557" y="20371"/>
                    <a:pt x="10557" y="20338"/>
                    <a:pt x="10690" y="20371"/>
                  </a:cubicBezTo>
                  <a:close/>
                  <a:moveTo>
                    <a:pt x="11617" y="2338"/>
                  </a:moveTo>
                  <a:cubicBezTo>
                    <a:pt x="11617" y="2371"/>
                    <a:pt x="11706" y="2403"/>
                    <a:pt x="11706" y="2338"/>
                  </a:cubicBezTo>
                  <a:cubicBezTo>
                    <a:pt x="11661" y="2241"/>
                    <a:pt x="11794" y="2338"/>
                    <a:pt x="11661" y="2306"/>
                  </a:cubicBezTo>
                  <a:cubicBezTo>
                    <a:pt x="11617" y="2306"/>
                    <a:pt x="11617" y="2274"/>
                    <a:pt x="11617" y="2338"/>
                  </a:cubicBezTo>
                  <a:close/>
                  <a:moveTo>
                    <a:pt x="9144" y="6684"/>
                  </a:moveTo>
                  <a:close/>
                  <a:moveTo>
                    <a:pt x="16167" y="20468"/>
                  </a:moveTo>
                  <a:lnTo>
                    <a:pt x="16167" y="20371"/>
                  </a:lnTo>
                  <a:cubicBezTo>
                    <a:pt x="16299" y="20338"/>
                    <a:pt x="16476" y="20241"/>
                    <a:pt x="16432" y="20371"/>
                  </a:cubicBezTo>
                  <a:cubicBezTo>
                    <a:pt x="16432" y="20403"/>
                    <a:pt x="16344" y="20468"/>
                    <a:pt x="16344" y="20468"/>
                  </a:cubicBezTo>
                  <a:cubicBezTo>
                    <a:pt x="16211" y="20533"/>
                    <a:pt x="16344" y="20501"/>
                    <a:pt x="16167" y="20468"/>
                  </a:cubicBezTo>
                  <a:close/>
                </a:path>
              </a:pathLst>
            </a:custGeom>
            <a:solidFill>
              <a:srgbClr val="FFFFFF"/>
            </a:solidFill>
            <a:ln w="12700" cap="flat">
              <a:noFill/>
              <a:miter lim="400000"/>
            </a:ln>
            <a:effectLst/>
          </p:spPr>
          <p:txBody>
            <a:bodyPr wrap="square" lIns="45719" tIns="45719" rIns="45719" bIns="45719" numCol="1" anchor="ctr">
              <a:noAutofit/>
            </a:bodyPr>
            <a:lstStyle/>
            <a:p>
              <a:pPr algn="l" defTabSz="448945">
                <a:lnSpc>
                  <a:spcPct val="93000"/>
                </a:lnSpc>
                <a:defRPr sz="1800">
                  <a:latin typeface="Arial" panose="020B0604020202020204"/>
                  <a:ea typeface="Arial" panose="020B0604020202020204"/>
                  <a:cs typeface="Arial" panose="020B0604020202020204"/>
                  <a:sym typeface="Arial" panose="020B0604020202020204"/>
                </a:defRPr>
              </a:pPr>
            </a:p>
          </p:txBody>
        </p:sp>
        <p:sp>
          <p:nvSpPr>
            <p:cNvPr id="252" name="形状"/>
            <p:cNvSpPr/>
            <p:nvPr/>
          </p:nvSpPr>
          <p:spPr>
            <a:xfrm>
              <a:off x="4717332" y="7385"/>
              <a:ext cx="605210" cy="634438"/>
            </a:xfrm>
            <a:custGeom>
              <a:avLst/>
              <a:gdLst/>
              <a:ahLst/>
              <a:cxnLst>
                <a:cxn ang="0">
                  <a:pos x="wd2" y="hd2"/>
                </a:cxn>
                <a:cxn ang="5400000">
                  <a:pos x="wd2" y="hd2"/>
                </a:cxn>
                <a:cxn ang="10800000">
                  <a:pos x="wd2" y="hd2"/>
                </a:cxn>
                <a:cxn ang="16200000">
                  <a:pos x="wd2" y="hd2"/>
                </a:cxn>
              </a:cxnLst>
              <a:rect l="0" t="0" r="r" b="b"/>
              <a:pathLst>
                <a:path w="21536" h="21600" extrusionOk="0">
                  <a:moveTo>
                    <a:pt x="9694" y="4765"/>
                  </a:moveTo>
                  <a:cubicBezTo>
                    <a:pt x="9326" y="4129"/>
                    <a:pt x="9842" y="3671"/>
                    <a:pt x="9473" y="3671"/>
                  </a:cubicBezTo>
                  <a:cubicBezTo>
                    <a:pt x="9326" y="3671"/>
                    <a:pt x="9289" y="3776"/>
                    <a:pt x="9141" y="3847"/>
                  </a:cubicBezTo>
                  <a:lnTo>
                    <a:pt x="8662" y="3918"/>
                  </a:lnTo>
                  <a:cubicBezTo>
                    <a:pt x="8552" y="3918"/>
                    <a:pt x="8588" y="3882"/>
                    <a:pt x="8478" y="3812"/>
                  </a:cubicBezTo>
                  <a:cubicBezTo>
                    <a:pt x="8404" y="3776"/>
                    <a:pt x="8441" y="3812"/>
                    <a:pt x="8367" y="3776"/>
                  </a:cubicBezTo>
                  <a:cubicBezTo>
                    <a:pt x="8183" y="3635"/>
                    <a:pt x="8109" y="3529"/>
                    <a:pt x="7925" y="3424"/>
                  </a:cubicBezTo>
                  <a:cubicBezTo>
                    <a:pt x="7630" y="3247"/>
                    <a:pt x="7519" y="2965"/>
                    <a:pt x="7151" y="2859"/>
                  </a:cubicBezTo>
                  <a:cubicBezTo>
                    <a:pt x="6967" y="3141"/>
                    <a:pt x="7040" y="3071"/>
                    <a:pt x="7040" y="3600"/>
                  </a:cubicBezTo>
                  <a:cubicBezTo>
                    <a:pt x="7040" y="3706"/>
                    <a:pt x="7114" y="3812"/>
                    <a:pt x="7151" y="3882"/>
                  </a:cubicBezTo>
                  <a:cubicBezTo>
                    <a:pt x="7261" y="3988"/>
                    <a:pt x="7261" y="4024"/>
                    <a:pt x="7335" y="4165"/>
                  </a:cubicBezTo>
                  <a:cubicBezTo>
                    <a:pt x="7409" y="4306"/>
                    <a:pt x="7556" y="4412"/>
                    <a:pt x="7630" y="4553"/>
                  </a:cubicBezTo>
                  <a:cubicBezTo>
                    <a:pt x="7741" y="4800"/>
                    <a:pt x="7888" y="4976"/>
                    <a:pt x="8072" y="5224"/>
                  </a:cubicBezTo>
                  <a:cubicBezTo>
                    <a:pt x="8146" y="5294"/>
                    <a:pt x="8146" y="5259"/>
                    <a:pt x="8220" y="5329"/>
                  </a:cubicBezTo>
                  <a:lnTo>
                    <a:pt x="8478" y="5506"/>
                  </a:lnTo>
                  <a:cubicBezTo>
                    <a:pt x="8625" y="5612"/>
                    <a:pt x="8699" y="5576"/>
                    <a:pt x="8883" y="5541"/>
                  </a:cubicBezTo>
                  <a:lnTo>
                    <a:pt x="8994" y="5682"/>
                  </a:lnTo>
                  <a:cubicBezTo>
                    <a:pt x="8552" y="5718"/>
                    <a:pt x="8920" y="5859"/>
                    <a:pt x="8699" y="6000"/>
                  </a:cubicBezTo>
                  <a:cubicBezTo>
                    <a:pt x="8662" y="6035"/>
                    <a:pt x="8515" y="6071"/>
                    <a:pt x="8441" y="6176"/>
                  </a:cubicBezTo>
                  <a:lnTo>
                    <a:pt x="8441" y="6212"/>
                  </a:lnTo>
                  <a:lnTo>
                    <a:pt x="8404" y="6247"/>
                  </a:lnTo>
                  <a:cubicBezTo>
                    <a:pt x="8367" y="6318"/>
                    <a:pt x="8404" y="6282"/>
                    <a:pt x="8404" y="6353"/>
                  </a:cubicBezTo>
                  <a:cubicBezTo>
                    <a:pt x="8257" y="6353"/>
                    <a:pt x="7962" y="6565"/>
                    <a:pt x="7851" y="6671"/>
                  </a:cubicBezTo>
                  <a:cubicBezTo>
                    <a:pt x="7446" y="7094"/>
                    <a:pt x="7114" y="7094"/>
                    <a:pt x="6709" y="7376"/>
                  </a:cubicBezTo>
                  <a:lnTo>
                    <a:pt x="6561" y="7447"/>
                  </a:lnTo>
                  <a:cubicBezTo>
                    <a:pt x="6229" y="7624"/>
                    <a:pt x="6229" y="7800"/>
                    <a:pt x="6229" y="8118"/>
                  </a:cubicBezTo>
                  <a:cubicBezTo>
                    <a:pt x="6229" y="8188"/>
                    <a:pt x="6561" y="9000"/>
                    <a:pt x="7003" y="9000"/>
                  </a:cubicBezTo>
                  <a:cubicBezTo>
                    <a:pt x="7188" y="9000"/>
                    <a:pt x="6967" y="9000"/>
                    <a:pt x="7114" y="8965"/>
                  </a:cubicBezTo>
                  <a:lnTo>
                    <a:pt x="7225" y="8929"/>
                  </a:lnTo>
                  <a:cubicBezTo>
                    <a:pt x="7519" y="8929"/>
                    <a:pt x="7483" y="8788"/>
                    <a:pt x="7630" y="8612"/>
                  </a:cubicBezTo>
                  <a:cubicBezTo>
                    <a:pt x="7667" y="8576"/>
                    <a:pt x="7814" y="8471"/>
                    <a:pt x="7814" y="8435"/>
                  </a:cubicBezTo>
                  <a:cubicBezTo>
                    <a:pt x="7814" y="8047"/>
                    <a:pt x="7777" y="8224"/>
                    <a:pt x="8183" y="8082"/>
                  </a:cubicBezTo>
                  <a:cubicBezTo>
                    <a:pt x="8367" y="8012"/>
                    <a:pt x="8294" y="8047"/>
                    <a:pt x="8404" y="7906"/>
                  </a:cubicBezTo>
                  <a:cubicBezTo>
                    <a:pt x="8515" y="7729"/>
                    <a:pt x="8515" y="7624"/>
                    <a:pt x="8736" y="7553"/>
                  </a:cubicBezTo>
                  <a:cubicBezTo>
                    <a:pt x="8883" y="7518"/>
                    <a:pt x="9031" y="7412"/>
                    <a:pt x="9141" y="7306"/>
                  </a:cubicBezTo>
                  <a:cubicBezTo>
                    <a:pt x="9252" y="7129"/>
                    <a:pt x="9104" y="7200"/>
                    <a:pt x="9362" y="7129"/>
                  </a:cubicBezTo>
                  <a:cubicBezTo>
                    <a:pt x="9547" y="7059"/>
                    <a:pt x="9510" y="7024"/>
                    <a:pt x="9657" y="6953"/>
                  </a:cubicBezTo>
                  <a:lnTo>
                    <a:pt x="10063" y="6776"/>
                  </a:lnTo>
                  <a:cubicBezTo>
                    <a:pt x="10321" y="6671"/>
                    <a:pt x="10542" y="6459"/>
                    <a:pt x="10800" y="6353"/>
                  </a:cubicBezTo>
                  <a:lnTo>
                    <a:pt x="11390" y="6071"/>
                  </a:lnTo>
                  <a:cubicBezTo>
                    <a:pt x="11537" y="6000"/>
                    <a:pt x="11537" y="6000"/>
                    <a:pt x="11722" y="5965"/>
                  </a:cubicBezTo>
                  <a:cubicBezTo>
                    <a:pt x="11832" y="5929"/>
                    <a:pt x="11906" y="5894"/>
                    <a:pt x="12090" y="5894"/>
                  </a:cubicBezTo>
                  <a:cubicBezTo>
                    <a:pt x="12053" y="6000"/>
                    <a:pt x="11869" y="6106"/>
                    <a:pt x="11758" y="6212"/>
                  </a:cubicBezTo>
                  <a:cubicBezTo>
                    <a:pt x="11611" y="6353"/>
                    <a:pt x="11537" y="6424"/>
                    <a:pt x="11427" y="6565"/>
                  </a:cubicBezTo>
                  <a:cubicBezTo>
                    <a:pt x="10911" y="7059"/>
                    <a:pt x="10911" y="7271"/>
                    <a:pt x="10542" y="7729"/>
                  </a:cubicBezTo>
                  <a:cubicBezTo>
                    <a:pt x="10431" y="7871"/>
                    <a:pt x="10395" y="8012"/>
                    <a:pt x="10321" y="8188"/>
                  </a:cubicBezTo>
                  <a:cubicBezTo>
                    <a:pt x="10284" y="8259"/>
                    <a:pt x="10210" y="8294"/>
                    <a:pt x="10173" y="8365"/>
                  </a:cubicBezTo>
                  <a:cubicBezTo>
                    <a:pt x="10100" y="8506"/>
                    <a:pt x="10173" y="8506"/>
                    <a:pt x="10100" y="8612"/>
                  </a:cubicBezTo>
                  <a:cubicBezTo>
                    <a:pt x="10100" y="8647"/>
                    <a:pt x="10026" y="8718"/>
                    <a:pt x="10026" y="8718"/>
                  </a:cubicBezTo>
                  <a:lnTo>
                    <a:pt x="9620" y="9494"/>
                  </a:lnTo>
                  <a:cubicBezTo>
                    <a:pt x="9584" y="9671"/>
                    <a:pt x="9620" y="9635"/>
                    <a:pt x="9547" y="9776"/>
                  </a:cubicBezTo>
                  <a:lnTo>
                    <a:pt x="9252" y="10482"/>
                  </a:lnTo>
                  <a:cubicBezTo>
                    <a:pt x="9252" y="10588"/>
                    <a:pt x="9252" y="10659"/>
                    <a:pt x="9215" y="10765"/>
                  </a:cubicBezTo>
                  <a:cubicBezTo>
                    <a:pt x="9178" y="10871"/>
                    <a:pt x="9141" y="10906"/>
                    <a:pt x="9104" y="11012"/>
                  </a:cubicBezTo>
                  <a:cubicBezTo>
                    <a:pt x="9068" y="11082"/>
                    <a:pt x="9068" y="11153"/>
                    <a:pt x="9031" y="11259"/>
                  </a:cubicBezTo>
                  <a:cubicBezTo>
                    <a:pt x="8994" y="11541"/>
                    <a:pt x="8810" y="11929"/>
                    <a:pt x="8736" y="12282"/>
                  </a:cubicBezTo>
                  <a:cubicBezTo>
                    <a:pt x="8662" y="12459"/>
                    <a:pt x="8699" y="12424"/>
                    <a:pt x="8699" y="12529"/>
                  </a:cubicBezTo>
                  <a:cubicBezTo>
                    <a:pt x="8662" y="12671"/>
                    <a:pt x="8625" y="12635"/>
                    <a:pt x="8588" y="12741"/>
                  </a:cubicBezTo>
                  <a:cubicBezTo>
                    <a:pt x="8588" y="12847"/>
                    <a:pt x="8625" y="12847"/>
                    <a:pt x="8662" y="12988"/>
                  </a:cubicBezTo>
                  <a:cubicBezTo>
                    <a:pt x="8478" y="13024"/>
                    <a:pt x="8588" y="13200"/>
                    <a:pt x="8515" y="13376"/>
                  </a:cubicBezTo>
                  <a:cubicBezTo>
                    <a:pt x="8515" y="13482"/>
                    <a:pt x="8515" y="13518"/>
                    <a:pt x="8515" y="13624"/>
                  </a:cubicBezTo>
                  <a:cubicBezTo>
                    <a:pt x="8478" y="13729"/>
                    <a:pt x="8441" y="13835"/>
                    <a:pt x="8441" y="13906"/>
                  </a:cubicBezTo>
                  <a:cubicBezTo>
                    <a:pt x="8441" y="14012"/>
                    <a:pt x="8478" y="13941"/>
                    <a:pt x="8478" y="14047"/>
                  </a:cubicBezTo>
                  <a:lnTo>
                    <a:pt x="8367" y="14682"/>
                  </a:lnTo>
                  <a:cubicBezTo>
                    <a:pt x="8330" y="14824"/>
                    <a:pt x="8294" y="14929"/>
                    <a:pt x="8257" y="15071"/>
                  </a:cubicBezTo>
                  <a:cubicBezTo>
                    <a:pt x="8146" y="15494"/>
                    <a:pt x="8109" y="15918"/>
                    <a:pt x="8146" y="16341"/>
                  </a:cubicBezTo>
                  <a:cubicBezTo>
                    <a:pt x="8183" y="16588"/>
                    <a:pt x="8220" y="16588"/>
                    <a:pt x="8330" y="16729"/>
                  </a:cubicBezTo>
                  <a:cubicBezTo>
                    <a:pt x="8367" y="16729"/>
                    <a:pt x="8367" y="16729"/>
                    <a:pt x="8367" y="16729"/>
                  </a:cubicBezTo>
                  <a:lnTo>
                    <a:pt x="8588" y="16871"/>
                  </a:lnTo>
                  <a:cubicBezTo>
                    <a:pt x="8699" y="16906"/>
                    <a:pt x="8552" y="16906"/>
                    <a:pt x="8920" y="16906"/>
                  </a:cubicBezTo>
                  <a:cubicBezTo>
                    <a:pt x="9399" y="16906"/>
                    <a:pt x="9584" y="16235"/>
                    <a:pt x="9620" y="15882"/>
                  </a:cubicBezTo>
                  <a:cubicBezTo>
                    <a:pt x="9620" y="15600"/>
                    <a:pt x="9473" y="15106"/>
                    <a:pt x="9510" y="14788"/>
                  </a:cubicBezTo>
                  <a:cubicBezTo>
                    <a:pt x="9584" y="14471"/>
                    <a:pt x="9547" y="14259"/>
                    <a:pt x="9547" y="13941"/>
                  </a:cubicBezTo>
                  <a:lnTo>
                    <a:pt x="9805" y="12529"/>
                  </a:lnTo>
                  <a:cubicBezTo>
                    <a:pt x="9878" y="12176"/>
                    <a:pt x="10100" y="12071"/>
                    <a:pt x="10100" y="11753"/>
                  </a:cubicBezTo>
                  <a:cubicBezTo>
                    <a:pt x="10210" y="11824"/>
                    <a:pt x="10137" y="11753"/>
                    <a:pt x="10173" y="11824"/>
                  </a:cubicBezTo>
                  <a:lnTo>
                    <a:pt x="10358" y="12106"/>
                  </a:lnTo>
                  <a:cubicBezTo>
                    <a:pt x="10431" y="12282"/>
                    <a:pt x="10431" y="12459"/>
                    <a:pt x="10431" y="12565"/>
                  </a:cubicBezTo>
                  <a:cubicBezTo>
                    <a:pt x="10431" y="12635"/>
                    <a:pt x="10321" y="12706"/>
                    <a:pt x="10247" y="12812"/>
                  </a:cubicBezTo>
                  <a:cubicBezTo>
                    <a:pt x="10173" y="12918"/>
                    <a:pt x="10063" y="13835"/>
                    <a:pt x="10395" y="13941"/>
                  </a:cubicBezTo>
                  <a:cubicBezTo>
                    <a:pt x="10358" y="14082"/>
                    <a:pt x="10284" y="14153"/>
                    <a:pt x="10284" y="14365"/>
                  </a:cubicBezTo>
                  <a:cubicBezTo>
                    <a:pt x="10468" y="14365"/>
                    <a:pt x="10579" y="14294"/>
                    <a:pt x="10726" y="14365"/>
                  </a:cubicBezTo>
                  <a:cubicBezTo>
                    <a:pt x="11132" y="14471"/>
                    <a:pt x="11132" y="14435"/>
                    <a:pt x="11463" y="14294"/>
                  </a:cubicBezTo>
                  <a:cubicBezTo>
                    <a:pt x="11832" y="14153"/>
                    <a:pt x="12016" y="13906"/>
                    <a:pt x="11648" y="13659"/>
                  </a:cubicBezTo>
                  <a:cubicBezTo>
                    <a:pt x="11463" y="13518"/>
                    <a:pt x="11574" y="13518"/>
                    <a:pt x="11427" y="13376"/>
                  </a:cubicBezTo>
                  <a:cubicBezTo>
                    <a:pt x="11316" y="13271"/>
                    <a:pt x="11242" y="13235"/>
                    <a:pt x="11132" y="13165"/>
                  </a:cubicBezTo>
                  <a:cubicBezTo>
                    <a:pt x="11058" y="13129"/>
                    <a:pt x="10947" y="12988"/>
                    <a:pt x="10911" y="12918"/>
                  </a:cubicBezTo>
                  <a:cubicBezTo>
                    <a:pt x="11648" y="12459"/>
                    <a:pt x="12090" y="12424"/>
                    <a:pt x="11758" y="11541"/>
                  </a:cubicBezTo>
                  <a:cubicBezTo>
                    <a:pt x="11648" y="11259"/>
                    <a:pt x="11463" y="11224"/>
                    <a:pt x="11132" y="11224"/>
                  </a:cubicBezTo>
                  <a:cubicBezTo>
                    <a:pt x="11058" y="11224"/>
                    <a:pt x="10984" y="11188"/>
                    <a:pt x="10911" y="11188"/>
                  </a:cubicBezTo>
                  <a:cubicBezTo>
                    <a:pt x="10689" y="11153"/>
                    <a:pt x="10874" y="11224"/>
                    <a:pt x="10689" y="11224"/>
                  </a:cubicBezTo>
                  <a:cubicBezTo>
                    <a:pt x="10616" y="11224"/>
                    <a:pt x="10579" y="11153"/>
                    <a:pt x="10468" y="11153"/>
                  </a:cubicBezTo>
                  <a:cubicBezTo>
                    <a:pt x="10468" y="11047"/>
                    <a:pt x="10468" y="11047"/>
                    <a:pt x="10505" y="10941"/>
                  </a:cubicBezTo>
                  <a:cubicBezTo>
                    <a:pt x="10579" y="10694"/>
                    <a:pt x="10689" y="10447"/>
                    <a:pt x="10800" y="10235"/>
                  </a:cubicBezTo>
                  <a:cubicBezTo>
                    <a:pt x="10874" y="10165"/>
                    <a:pt x="10837" y="10200"/>
                    <a:pt x="10874" y="10165"/>
                  </a:cubicBezTo>
                  <a:cubicBezTo>
                    <a:pt x="11058" y="9882"/>
                    <a:pt x="11021" y="9882"/>
                    <a:pt x="11316" y="9600"/>
                  </a:cubicBezTo>
                  <a:lnTo>
                    <a:pt x="11537" y="9388"/>
                  </a:lnTo>
                  <a:cubicBezTo>
                    <a:pt x="11574" y="9353"/>
                    <a:pt x="11611" y="9318"/>
                    <a:pt x="11648" y="9282"/>
                  </a:cubicBezTo>
                  <a:cubicBezTo>
                    <a:pt x="11795" y="9212"/>
                    <a:pt x="11869" y="9212"/>
                    <a:pt x="11980" y="9141"/>
                  </a:cubicBezTo>
                  <a:cubicBezTo>
                    <a:pt x="12164" y="8965"/>
                    <a:pt x="12274" y="9000"/>
                    <a:pt x="12385" y="9212"/>
                  </a:cubicBezTo>
                  <a:cubicBezTo>
                    <a:pt x="12422" y="9318"/>
                    <a:pt x="12422" y="9176"/>
                    <a:pt x="12422" y="9318"/>
                  </a:cubicBezTo>
                  <a:lnTo>
                    <a:pt x="12422" y="10129"/>
                  </a:lnTo>
                  <a:cubicBezTo>
                    <a:pt x="12422" y="10271"/>
                    <a:pt x="12348" y="10235"/>
                    <a:pt x="12348" y="10412"/>
                  </a:cubicBezTo>
                  <a:lnTo>
                    <a:pt x="12311" y="11576"/>
                  </a:lnTo>
                  <a:cubicBezTo>
                    <a:pt x="12311" y="11753"/>
                    <a:pt x="12311" y="11718"/>
                    <a:pt x="12348" y="11859"/>
                  </a:cubicBezTo>
                  <a:lnTo>
                    <a:pt x="12311" y="12388"/>
                  </a:lnTo>
                  <a:cubicBezTo>
                    <a:pt x="12311" y="12529"/>
                    <a:pt x="12348" y="12565"/>
                    <a:pt x="12385" y="12706"/>
                  </a:cubicBezTo>
                  <a:lnTo>
                    <a:pt x="12459" y="13341"/>
                  </a:lnTo>
                  <a:cubicBezTo>
                    <a:pt x="12459" y="13518"/>
                    <a:pt x="12422" y="13447"/>
                    <a:pt x="12459" y="13588"/>
                  </a:cubicBezTo>
                  <a:cubicBezTo>
                    <a:pt x="12496" y="13800"/>
                    <a:pt x="12459" y="13729"/>
                    <a:pt x="12459" y="13871"/>
                  </a:cubicBezTo>
                  <a:cubicBezTo>
                    <a:pt x="12459" y="14047"/>
                    <a:pt x="12496" y="13906"/>
                    <a:pt x="12496" y="14082"/>
                  </a:cubicBezTo>
                  <a:cubicBezTo>
                    <a:pt x="12459" y="14188"/>
                    <a:pt x="12422" y="14259"/>
                    <a:pt x="12422" y="14365"/>
                  </a:cubicBezTo>
                  <a:cubicBezTo>
                    <a:pt x="12422" y="14506"/>
                    <a:pt x="12459" y="14506"/>
                    <a:pt x="12459" y="14612"/>
                  </a:cubicBezTo>
                  <a:cubicBezTo>
                    <a:pt x="12459" y="14753"/>
                    <a:pt x="12422" y="14753"/>
                    <a:pt x="12422" y="14929"/>
                  </a:cubicBezTo>
                  <a:cubicBezTo>
                    <a:pt x="12422" y="15176"/>
                    <a:pt x="12459" y="15212"/>
                    <a:pt x="12385" y="15459"/>
                  </a:cubicBezTo>
                  <a:cubicBezTo>
                    <a:pt x="12348" y="15565"/>
                    <a:pt x="12385" y="15565"/>
                    <a:pt x="12348" y="15671"/>
                  </a:cubicBezTo>
                  <a:cubicBezTo>
                    <a:pt x="12274" y="15882"/>
                    <a:pt x="12348" y="15741"/>
                    <a:pt x="12348" y="15918"/>
                  </a:cubicBezTo>
                  <a:cubicBezTo>
                    <a:pt x="12348" y="15988"/>
                    <a:pt x="12201" y="16341"/>
                    <a:pt x="12016" y="16447"/>
                  </a:cubicBezTo>
                  <a:cubicBezTo>
                    <a:pt x="11574" y="16376"/>
                    <a:pt x="11648" y="16059"/>
                    <a:pt x="11648" y="15953"/>
                  </a:cubicBezTo>
                  <a:cubicBezTo>
                    <a:pt x="11648" y="15953"/>
                    <a:pt x="11279" y="15494"/>
                    <a:pt x="10911" y="15353"/>
                  </a:cubicBezTo>
                  <a:cubicBezTo>
                    <a:pt x="10763" y="15318"/>
                    <a:pt x="10653" y="15176"/>
                    <a:pt x="10505" y="15106"/>
                  </a:cubicBezTo>
                  <a:lnTo>
                    <a:pt x="10210" y="15071"/>
                  </a:lnTo>
                  <a:cubicBezTo>
                    <a:pt x="10137" y="15106"/>
                    <a:pt x="10100" y="15071"/>
                    <a:pt x="10063" y="15176"/>
                  </a:cubicBezTo>
                  <a:cubicBezTo>
                    <a:pt x="10026" y="15318"/>
                    <a:pt x="10026" y="15388"/>
                    <a:pt x="10026" y="15494"/>
                  </a:cubicBezTo>
                  <a:cubicBezTo>
                    <a:pt x="10026" y="15918"/>
                    <a:pt x="10137" y="15812"/>
                    <a:pt x="10247" y="16059"/>
                  </a:cubicBezTo>
                  <a:cubicBezTo>
                    <a:pt x="10284" y="16200"/>
                    <a:pt x="10247" y="16094"/>
                    <a:pt x="10321" y="16200"/>
                  </a:cubicBezTo>
                  <a:cubicBezTo>
                    <a:pt x="10395" y="16306"/>
                    <a:pt x="10505" y="16482"/>
                    <a:pt x="10616" y="16553"/>
                  </a:cubicBezTo>
                  <a:cubicBezTo>
                    <a:pt x="10763" y="16624"/>
                    <a:pt x="11279" y="16518"/>
                    <a:pt x="11537" y="16835"/>
                  </a:cubicBezTo>
                  <a:cubicBezTo>
                    <a:pt x="11648" y="16941"/>
                    <a:pt x="11685" y="17082"/>
                    <a:pt x="11722" y="17224"/>
                  </a:cubicBezTo>
                  <a:lnTo>
                    <a:pt x="11906" y="17576"/>
                  </a:lnTo>
                  <a:cubicBezTo>
                    <a:pt x="11943" y="17576"/>
                    <a:pt x="11943" y="17612"/>
                    <a:pt x="11943" y="17647"/>
                  </a:cubicBezTo>
                  <a:cubicBezTo>
                    <a:pt x="12016" y="17788"/>
                    <a:pt x="12016" y="17788"/>
                    <a:pt x="12090" y="17894"/>
                  </a:cubicBezTo>
                  <a:cubicBezTo>
                    <a:pt x="12201" y="18000"/>
                    <a:pt x="12238" y="18000"/>
                    <a:pt x="12385" y="18071"/>
                  </a:cubicBezTo>
                  <a:cubicBezTo>
                    <a:pt x="12569" y="18141"/>
                    <a:pt x="12532" y="18141"/>
                    <a:pt x="12717" y="18106"/>
                  </a:cubicBezTo>
                  <a:cubicBezTo>
                    <a:pt x="12938" y="18035"/>
                    <a:pt x="12790" y="18035"/>
                    <a:pt x="12975" y="18176"/>
                  </a:cubicBezTo>
                  <a:cubicBezTo>
                    <a:pt x="13159" y="18071"/>
                    <a:pt x="13122" y="18106"/>
                    <a:pt x="13380" y="18106"/>
                  </a:cubicBezTo>
                  <a:lnTo>
                    <a:pt x="13491" y="17929"/>
                  </a:lnTo>
                  <a:cubicBezTo>
                    <a:pt x="13638" y="17753"/>
                    <a:pt x="13601" y="17541"/>
                    <a:pt x="13786" y="17224"/>
                  </a:cubicBezTo>
                  <a:lnTo>
                    <a:pt x="13933" y="16765"/>
                  </a:lnTo>
                  <a:cubicBezTo>
                    <a:pt x="14044" y="16447"/>
                    <a:pt x="14044" y="16059"/>
                    <a:pt x="14117" y="15741"/>
                  </a:cubicBezTo>
                  <a:cubicBezTo>
                    <a:pt x="14154" y="15565"/>
                    <a:pt x="14117" y="15706"/>
                    <a:pt x="14117" y="15529"/>
                  </a:cubicBezTo>
                  <a:lnTo>
                    <a:pt x="14154" y="14718"/>
                  </a:lnTo>
                  <a:cubicBezTo>
                    <a:pt x="14154" y="14612"/>
                    <a:pt x="14117" y="14576"/>
                    <a:pt x="14154" y="14471"/>
                  </a:cubicBezTo>
                  <a:cubicBezTo>
                    <a:pt x="14154" y="14188"/>
                    <a:pt x="14191" y="13412"/>
                    <a:pt x="14081" y="13165"/>
                  </a:cubicBezTo>
                  <a:cubicBezTo>
                    <a:pt x="14044" y="12988"/>
                    <a:pt x="14007" y="12882"/>
                    <a:pt x="13970" y="12706"/>
                  </a:cubicBezTo>
                  <a:cubicBezTo>
                    <a:pt x="13896" y="12494"/>
                    <a:pt x="13786" y="12424"/>
                    <a:pt x="13786" y="12212"/>
                  </a:cubicBezTo>
                  <a:cubicBezTo>
                    <a:pt x="13786" y="12141"/>
                    <a:pt x="13859" y="12071"/>
                    <a:pt x="13896" y="11929"/>
                  </a:cubicBezTo>
                  <a:cubicBezTo>
                    <a:pt x="13749" y="11718"/>
                    <a:pt x="13749" y="11788"/>
                    <a:pt x="13749" y="11541"/>
                  </a:cubicBezTo>
                  <a:cubicBezTo>
                    <a:pt x="13786" y="11153"/>
                    <a:pt x="13712" y="10729"/>
                    <a:pt x="13712" y="10306"/>
                  </a:cubicBezTo>
                  <a:cubicBezTo>
                    <a:pt x="13712" y="9847"/>
                    <a:pt x="13675" y="9388"/>
                    <a:pt x="13859" y="9000"/>
                  </a:cubicBezTo>
                  <a:lnTo>
                    <a:pt x="13896" y="8718"/>
                  </a:lnTo>
                  <a:cubicBezTo>
                    <a:pt x="13896" y="8647"/>
                    <a:pt x="13859" y="8400"/>
                    <a:pt x="13823" y="8329"/>
                  </a:cubicBezTo>
                  <a:cubicBezTo>
                    <a:pt x="13638" y="8012"/>
                    <a:pt x="13306" y="8012"/>
                    <a:pt x="13048" y="7976"/>
                  </a:cubicBezTo>
                  <a:cubicBezTo>
                    <a:pt x="12938" y="7941"/>
                    <a:pt x="13012" y="7941"/>
                    <a:pt x="12864" y="7941"/>
                  </a:cubicBezTo>
                  <a:cubicBezTo>
                    <a:pt x="12790" y="7906"/>
                    <a:pt x="12790" y="7941"/>
                    <a:pt x="12717" y="7941"/>
                  </a:cubicBezTo>
                  <a:cubicBezTo>
                    <a:pt x="12348" y="7906"/>
                    <a:pt x="12090" y="7871"/>
                    <a:pt x="11722" y="8012"/>
                  </a:cubicBezTo>
                  <a:lnTo>
                    <a:pt x="11537" y="8082"/>
                  </a:lnTo>
                  <a:cubicBezTo>
                    <a:pt x="11427" y="8118"/>
                    <a:pt x="11427" y="8153"/>
                    <a:pt x="11390" y="8188"/>
                  </a:cubicBezTo>
                  <a:lnTo>
                    <a:pt x="11242" y="8329"/>
                  </a:lnTo>
                  <a:cubicBezTo>
                    <a:pt x="11021" y="8541"/>
                    <a:pt x="10837" y="8788"/>
                    <a:pt x="10689" y="9071"/>
                  </a:cubicBezTo>
                  <a:lnTo>
                    <a:pt x="10063" y="10094"/>
                  </a:lnTo>
                  <a:cubicBezTo>
                    <a:pt x="10063" y="9953"/>
                    <a:pt x="10100" y="9953"/>
                    <a:pt x="10100" y="9847"/>
                  </a:cubicBezTo>
                  <a:cubicBezTo>
                    <a:pt x="10137" y="9776"/>
                    <a:pt x="10137" y="9635"/>
                    <a:pt x="10173" y="9600"/>
                  </a:cubicBezTo>
                  <a:cubicBezTo>
                    <a:pt x="10210" y="9459"/>
                    <a:pt x="10247" y="9459"/>
                    <a:pt x="10284" y="9282"/>
                  </a:cubicBezTo>
                  <a:cubicBezTo>
                    <a:pt x="10284" y="9282"/>
                    <a:pt x="10284" y="9282"/>
                    <a:pt x="10284" y="9247"/>
                  </a:cubicBezTo>
                  <a:cubicBezTo>
                    <a:pt x="10358" y="9106"/>
                    <a:pt x="10431" y="9000"/>
                    <a:pt x="10542" y="8894"/>
                  </a:cubicBezTo>
                  <a:lnTo>
                    <a:pt x="10837" y="8471"/>
                  </a:lnTo>
                  <a:cubicBezTo>
                    <a:pt x="11058" y="8047"/>
                    <a:pt x="11169" y="8188"/>
                    <a:pt x="11427" y="7835"/>
                  </a:cubicBezTo>
                  <a:cubicBezTo>
                    <a:pt x="11611" y="7588"/>
                    <a:pt x="11722" y="7376"/>
                    <a:pt x="11906" y="7165"/>
                  </a:cubicBezTo>
                  <a:lnTo>
                    <a:pt x="12459" y="6671"/>
                  </a:lnTo>
                  <a:cubicBezTo>
                    <a:pt x="12901" y="6388"/>
                    <a:pt x="13159" y="6106"/>
                    <a:pt x="13749" y="6035"/>
                  </a:cubicBezTo>
                  <a:cubicBezTo>
                    <a:pt x="14007" y="6000"/>
                    <a:pt x="14265" y="5965"/>
                    <a:pt x="14486" y="5824"/>
                  </a:cubicBezTo>
                  <a:cubicBezTo>
                    <a:pt x="14633" y="5718"/>
                    <a:pt x="14707" y="5576"/>
                    <a:pt x="14744" y="5400"/>
                  </a:cubicBezTo>
                  <a:cubicBezTo>
                    <a:pt x="14781" y="5224"/>
                    <a:pt x="14855" y="5118"/>
                    <a:pt x="14855" y="4906"/>
                  </a:cubicBezTo>
                  <a:cubicBezTo>
                    <a:pt x="14855" y="4835"/>
                    <a:pt x="14744" y="4729"/>
                    <a:pt x="14707" y="4659"/>
                  </a:cubicBezTo>
                  <a:cubicBezTo>
                    <a:pt x="14486" y="4341"/>
                    <a:pt x="13970" y="4235"/>
                    <a:pt x="13565" y="4306"/>
                  </a:cubicBezTo>
                  <a:lnTo>
                    <a:pt x="13343" y="4376"/>
                  </a:lnTo>
                  <a:cubicBezTo>
                    <a:pt x="13159" y="4447"/>
                    <a:pt x="12938" y="4482"/>
                    <a:pt x="12754" y="4588"/>
                  </a:cubicBezTo>
                  <a:cubicBezTo>
                    <a:pt x="12459" y="4765"/>
                    <a:pt x="12496" y="4518"/>
                    <a:pt x="12201" y="4765"/>
                  </a:cubicBezTo>
                  <a:lnTo>
                    <a:pt x="11427" y="5153"/>
                  </a:lnTo>
                  <a:cubicBezTo>
                    <a:pt x="11353" y="5153"/>
                    <a:pt x="11316" y="5153"/>
                    <a:pt x="11242" y="5188"/>
                  </a:cubicBezTo>
                  <a:cubicBezTo>
                    <a:pt x="10837" y="5294"/>
                    <a:pt x="11095" y="5259"/>
                    <a:pt x="10579" y="5471"/>
                  </a:cubicBezTo>
                  <a:cubicBezTo>
                    <a:pt x="10395" y="5541"/>
                    <a:pt x="10468" y="5541"/>
                    <a:pt x="10321" y="5506"/>
                  </a:cubicBezTo>
                  <a:cubicBezTo>
                    <a:pt x="10358" y="5400"/>
                    <a:pt x="10395" y="5435"/>
                    <a:pt x="10468" y="5294"/>
                  </a:cubicBezTo>
                  <a:lnTo>
                    <a:pt x="10726" y="5294"/>
                  </a:lnTo>
                  <a:cubicBezTo>
                    <a:pt x="10763" y="5082"/>
                    <a:pt x="10837" y="5259"/>
                    <a:pt x="10837" y="5012"/>
                  </a:cubicBezTo>
                  <a:cubicBezTo>
                    <a:pt x="10653" y="5118"/>
                    <a:pt x="10505" y="5224"/>
                    <a:pt x="10579" y="4906"/>
                  </a:cubicBezTo>
                  <a:cubicBezTo>
                    <a:pt x="10800" y="4906"/>
                    <a:pt x="10800" y="4976"/>
                    <a:pt x="11058" y="4976"/>
                  </a:cubicBezTo>
                  <a:cubicBezTo>
                    <a:pt x="11132" y="4800"/>
                    <a:pt x="11132" y="4871"/>
                    <a:pt x="11316" y="4906"/>
                  </a:cubicBezTo>
                  <a:cubicBezTo>
                    <a:pt x="11316" y="4694"/>
                    <a:pt x="11353" y="4694"/>
                    <a:pt x="11427" y="4588"/>
                  </a:cubicBezTo>
                  <a:cubicBezTo>
                    <a:pt x="11722" y="4624"/>
                    <a:pt x="11353" y="4624"/>
                    <a:pt x="11648" y="4659"/>
                  </a:cubicBezTo>
                  <a:cubicBezTo>
                    <a:pt x="11722" y="4588"/>
                    <a:pt x="11758" y="4553"/>
                    <a:pt x="11795" y="4447"/>
                  </a:cubicBezTo>
                  <a:cubicBezTo>
                    <a:pt x="11500" y="4447"/>
                    <a:pt x="11722" y="4412"/>
                    <a:pt x="11537" y="4553"/>
                  </a:cubicBezTo>
                  <a:lnTo>
                    <a:pt x="11537" y="4271"/>
                  </a:lnTo>
                  <a:cubicBezTo>
                    <a:pt x="11943" y="4271"/>
                    <a:pt x="11611" y="4129"/>
                    <a:pt x="11980" y="4059"/>
                  </a:cubicBezTo>
                  <a:lnTo>
                    <a:pt x="12053" y="4306"/>
                  </a:lnTo>
                  <a:lnTo>
                    <a:pt x="12274" y="4165"/>
                  </a:lnTo>
                  <a:lnTo>
                    <a:pt x="12274" y="4129"/>
                  </a:lnTo>
                  <a:cubicBezTo>
                    <a:pt x="12348" y="4059"/>
                    <a:pt x="12348" y="3988"/>
                    <a:pt x="12459" y="3918"/>
                  </a:cubicBezTo>
                  <a:cubicBezTo>
                    <a:pt x="12459" y="3918"/>
                    <a:pt x="12606" y="3847"/>
                    <a:pt x="12754" y="3600"/>
                  </a:cubicBezTo>
                  <a:cubicBezTo>
                    <a:pt x="12790" y="3565"/>
                    <a:pt x="12790" y="3529"/>
                    <a:pt x="12827" y="3459"/>
                  </a:cubicBezTo>
                  <a:cubicBezTo>
                    <a:pt x="13048" y="3247"/>
                    <a:pt x="13196" y="3035"/>
                    <a:pt x="13454" y="2859"/>
                  </a:cubicBezTo>
                  <a:lnTo>
                    <a:pt x="13749" y="2682"/>
                  </a:lnTo>
                  <a:cubicBezTo>
                    <a:pt x="14044" y="2541"/>
                    <a:pt x="14081" y="2753"/>
                    <a:pt x="14191" y="2435"/>
                  </a:cubicBezTo>
                  <a:cubicBezTo>
                    <a:pt x="14375" y="2012"/>
                    <a:pt x="14302" y="1729"/>
                    <a:pt x="14228" y="1376"/>
                  </a:cubicBezTo>
                  <a:cubicBezTo>
                    <a:pt x="14191" y="1235"/>
                    <a:pt x="14228" y="1306"/>
                    <a:pt x="14191" y="1165"/>
                  </a:cubicBezTo>
                  <a:lnTo>
                    <a:pt x="13896" y="776"/>
                  </a:lnTo>
                  <a:lnTo>
                    <a:pt x="13859" y="776"/>
                  </a:lnTo>
                  <a:cubicBezTo>
                    <a:pt x="13859" y="741"/>
                    <a:pt x="13859" y="741"/>
                    <a:pt x="13859" y="741"/>
                  </a:cubicBezTo>
                  <a:lnTo>
                    <a:pt x="13159" y="106"/>
                  </a:lnTo>
                  <a:cubicBezTo>
                    <a:pt x="13085" y="71"/>
                    <a:pt x="13048" y="35"/>
                    <a:pt x="12975" y="0"/>
                  </a:cubicBezTo>
                  <a:cubicBezTo>
                    <a:pt x="12459" y="353"/>
                    <a:pt x="12864" y="282"/>
                    <a:pt x="12532" y="706"/>
                  </a:cubicBezTo>
                  <a:cubicBezTo>
                    <a:pt x="12422" y="847"/>
                    <a:pt x="12422" y="1129"/>
                    <a:pt x="12385" y="1306"/>
                  </a:cubicBezTo>
                  <a:cubicBezTo>
                    <a:pt x="12274" y="1624"/>
                    <a:pt x="12238" y="1694"/>
                    <a:pt x="12053" y="1976"/>
                  </a:cubicBezTo>
                  <a:cubicBezTo>
                    <a:pt x="11832" y="2294"/>
                    <a:pt x="11537" y="2541"/>
                    <a:pt x="11427" y="2859"/>
                  </a:cubicBezTo>
                  <a:cubicBezTo>
                    <a:pt x="11316" y="3106"/>
                    <a:pt x="11058" y="3176"/>
                    <a:pt x="10947" y="3424"/>
                  </a:cubicBezTo>
                  <a:cubicBezTo>
                    <a:pt x="10837" y="3600"/>
                    <a:pt x="10653" y="3741"/>
                    <a:pt x="10542" y="3882"/>
                  </a:cubicBezTo>
                  <a:lnTo>
                    <a:pt x="10210" y="4235"/>
                  </a:lnTo>
                  <a:cubicBezTo>
                    <a:pt x="10100" y="4341"/>
                    <a:pt x="10063" y="4376"/>
                    <a:pt x="9989" y="4482"/>
                  </a:cubicBezTo>
                  <a:cubicBezTo>
                    <a:pt x="9878" y="4588"/>
                    <a:pt x="9805" y="4729"/>
                    <a:pt x="9694" y="4765"/>
                  </a:cubicBezTo>
                  <a:close/>
                  <a:moveTo>
                    <a:pt x="12274" y="3600"/>
                  </a:moveTo>
                  <a:lnTo>
                    <a:pt x="12348" y="3600"/>
                  </a:lnTo>
                  <a:lnTo>
                    <a:pt x="12348" y="3706"/>
                  </a:lnTo>
                  <a:cubicBezTo>
                    <a:pt x="12201" y="3600"/>
                    <a:pt x="12311" y="3706"/>
                    <a:pt x="12274" y="3600"/>
                  </a:cubicBezTo>
                  <a:close/>
                  <a:moveTo>
                    <a:pt x="12016" y="3953"/>
                  </a:moveTo>
                  <a:cubicBezTo>
                    <a:pt x="12127" y="3953"/>
                    <a:pt x="12090" y="3953"/>
                    <a:pt x="12164" y="3988"/>
                  </a:cubicBezTo>
                  <a:cubicBezTo>
                    <a:pt x="12164" y="4059"/>
                    <a:pt x="12164" y="4024"/>
                    <a:pt x="12127" y="4094"/>
                  </a:cubicBezTo>
                  <a:cubicBezTo>
                    <a:pt x="11980" y="4024"/>
                    <a:pt x="12090" y="4059"/>
                    <a:pt x="12016" y="3953"/>
                  </a:cubicBezTo>
                  <a:close/>
                  <a:moveTo>
                    <a:pt x="10911" y="4835"/>
                  </a:moveTo>
                  <a:cubicBezTo>
                    <a:pt x="10947" y="4729"/>
                    <a:pt x="10947" y="4694"/>
                    <a:pt x="11021" y="4659"/>
                  </a:cubicBezTo>
                  <a:cubicBezTo>
                    <a:pt x="11169" y="4588"/>
                    <a:pt x="11205" y="4588"/>
                    <a:pt x="11242" y="4729"/>
                  </a:cubicBezTo>
                  <a:cubicBezTo>
                    <a:pt x="10837" y="4729"/>
                    <a:pt x="11205" y="4765"/>
                    <a:pt x="10911" y="4835"/>
                  </a:cubicBezTo>
                  <a:close/>
                  <a:moveTo>
                    <a:pt x="10137" y="5400"/>
                  </a:moveTo>
                  <a:cubicBezTo>
                    <a:pt x="10173" y="5400"/>
                    <a:pt x="10100" y="5329"/>
                    <a:pt x="10210" y="5400"/>
                  </a:cubicBezTo>
                  <a:cubicBezTo>
                    <a:pt x="10321" y="5435"/>
                    <a:pt x="10210" y="5400"/>
                    <a:pt x="10284" y="5435"/>
                  </a:cubicBezTo>
                  <a:cubicBezTo>
                    <a:pt x="10173" y="5435"/>
                    <a:pt x="10247" y="5435"/>
                    <a:pt x="10137" y="5400"/>
                  </a:cubicBezTo>
                  <a:close/>
                  <a:moveTo>
                    <a:pt x="9805" y="5859"/>
                  </a:moveTo>
                  <a:cubicBezTo>
                    <a:pt x="9768" y="5753"/>
                    <a:pt x="9805" y="5788"/>
                    <a:pt x="9694" y="5718"/>
                  </a:cubicBezTo>
                  <a:lnTo>
                    <a:pt x="9547" y="5647"/>
                  </a:lnTo>
                  <a:cubicBezTo>
                    <a:pt x="9657" y="5647"/>
                    <a:pt x="9657" y="5612"/>
                    <a:pt x="9805" y="5576"/>
                  </a:cubicBezTo>
                  <a:cubicBezTo>
                    <a:pt x="9805" y="5718"/>
                    <a:pt x="9768" y="5718"/>
                    <a:pt x="9915" y="5718"/>
                  </a:cubicBezTo>
                  <a:cubicBezTo>
                    <a:pt x="9915" y="5576"/>
                    <a:pt x="9878" y="5682"/>
                    <a:pt x="9989" y="5576"/>
                  </a:cubicBezTo>
                  <a:cubicBezTo>
                    <a:pt x="10026" y="5506"/>
                    <a:pt x="10100" y="5435"/>
                    <a:pt x="10137" y="5400"/>
                  </a:cubicBezTo>
                  <a:cubicBezTo>
                    <a:pt x="10100" y="5647"/>
                    <a:pt x="10137" y="5435"/>
                    <a:pt x="10173" y="5647"/>
                  </a:cubicBezTo>
                  <a:cubicBezTo>
                    <a:pt x="10100" y="5718"/>
                    <a:pt x="10100" y="5647"/>
                    <a:pt x="9989" y="5718"/>
                  </a:cubicBezTo>
                  <a:cubicBezTo>
                    <a:pt x="9842" y="5788"/>
                    <a:pt x="9952" y="5788"/>
                    <a:pt x="9805" y="5859"/>
                  </a:cubicBezTo>
                  <a:close/>
                  <a:moveTo>
                    <a:pt x="9399" y="5753"/>
                  </a:moveTo>
                  <a:lnTo>
                    <a:pt x="9326" y="5753"/>
                  </a:lnTo>
                  <a:cubicBezTo>
                    <a:pt x="9326" y="5612"/>
                    <a:pt x="9252" y="5718"/>
                    <a:pt x="9399" y="5612"/>
                  </a:cubicBezTo>
                  <a:cubicBezTo>
                    <a:pt x="9399" y="5682"/>
                    <a:pt x="9436" y="5682"/>
                    <a:pt x="9399" y="5753"/>
                  </a:cubicBezTo>
                  <a:close/>
                  <a:moveTo>
                    <a:pt x="9805" y="5859"/>
                  </a:moveTo>
                  <a:cubicBezTo>
                    <a:pt x="9731" y="5929"/>
                    <a:pt x="9805" y="5929"/>
                    <a:pt x="9620" y="5965"/>
                  </a:cubicBezTo>
                  <a:cubicBezTo>
                    <a:pt x="9731" y="5788"/>
                    <a:pt x="9584" y="5859"/>
                    <a:pt x="9805" y="5859"/>
                  </a:cubicBezTo>
                  <a:close/>
                  <a:moveTo>
                    <a:pt x="0" y="18388"/>
                  </a:moveTo>
                  <a:cubicBezTo>
                    <a:pt x="0" y="18706"/>
                    <a:pt x="258" y="18988"/>
                    <a:pt x="516" y="19200"/>
                  </a:cubicBezTo>
                  <a:cubicBezTo>
                    <a:pt x="1106" y="19624"/>
                    <a:pt x="1290" y="19447"/>
                    <a:pt x="2064" y="19447"/>
                  </a:cubicBezTo>
                  <a:cubicBezTo>
                    <a:pt x="2248" y="19447"/>
                    <a:pt x="2248" y="19376"/>
                    <a:pt x="2433" y="19376"/>
                  </a:cubicBezTo>
                  <a:lnTo>
                    <a:pt x="3797" y="19412"/>
                  </a:lnTo>
                  <a:cubicBezTo>
                    <a:pt x="4128" y="19376"/>
                    <a:pt x="3833" y="19376"/>
                    <a:pt x="4165" y="19447"/>
                  </a:cubicBezTo>
                  <a:cubicBezTo>
                    <a:pt x="4276" y="19447"/>
                    <a:pt x="4386" y="19447"/>
                    <a:pt x="4497" y="19447"/>
                  </a:cubicBezTo>
                  <a:lnTo>
                    <a:pt x="5492" y="19482"/>
                  </a:lnTo>
                  <a:cubicBezTo>
                    <a:pt x="5750" y="19482"/>
                    <a:pt x="5824" y="19588"/>
                    <a:pt x="6008" y="19624"/>
                  </a:cubicBezTo>
                  <a:cubicBezTo>
                    <a:pt x="6229" y="19694"/>
                    <a:pt x="7040" y="19694"/>
                    <a:pt x="7298" y="19729"/>
                  </a:cubicBezTo>
                  <a:cubicBezTo>
                    <a:pt x="7630" y="19835"/>
                    <a:pt x="7814" y="19800"/>
                    <a:pt x="8146" y="19871"/>
                  </a:cubicBezTo>
                  <a:cubicBezTo>
                    <a:pt x="8330" y="19906"/>
                    <a:pt x="8220" y="19871"/>
                    <a:pt x="8441" y="19871"/>
                  </a:cubicBezTo>
                  <a:cubicBezTo>
                    <a:pt x="8552" y="19906"/>
                    <a:pt x="8662" y="19941"/>
                    <a:pt x="8736" y="19941"/>
                  </a:cubicBezTo>
                  <a:cubicBezTo>
                    <a:pt x="9215" y="19976"/>
                    <a:pt x="9178" y="19941"/>
                    <a:pt x="9362" y="19941"/>
                  </a:cubicBezTo>
                  <a:cubicBezTo>
                    <a:pt x="9436" y="19906"/>
                    <a:pt x="9510" y="19976"/>
                    <a:pt x="9657" y="19976"/>
                  </a:cubicBezTo>
                  <a:cubicBezTo>
                    <a:pt x="9768" y="19976"/>
                    <a:pt x="9805" y="19941"/>
                    <a:pt x="9878" y="19941"/>
                  </a:cubicBezTo>
                  <a:cubicBezTo>
                    <a:pt x="9989" y="19941"/>
                    <a:pt x="9952" y="19976"/>
                    <a:pt x="10063" y="20012"/>
                  </a:cubicBezTo>
                  <a:cubicBezTo>
                    <a:pt x="10321" y="20047"/>
                    <a:pt x="10247" y="19906"/>
                    <a:pt x="10505" y="20047"/>
                  </a:cubicBezTo>
                  <a:cubicBezTo>
                    <a:pt x="10689" y="20153"/>
                    <a:pt x="11390" y="20400"/>
                    <a:pt x="11648" y="20435"/>
                  </a:cubicBezTo>
                  <a:cubicBezTo>
                    <a:pt x="11795" y="20471"/>
                    <a:pt x="11943" y="20576"/>
                    <a:pt x="12201" y="20682"/>
                  </a:cubicBezTo>
                  <a:lnTo>
                    <a:pt x="12496" y="20788"/>
                  </a:lnTo>
                  <a:cubicBezTo>
                    <a:pt x="12532" y="20788"/>
                    <a:pt x="12532" y="20824"/>
                    <a:pt x="12532" y="20824"/>
                  </a:cubicBezTo>
                  <a:cubicBezTo>
                    <a:pt x="12975" y="21035"/>
                    <a:pt x="13491" y="21106"/>
                    <a:pt x="13896" y="21212"/>
                  </a:cubicBezTo>
                  <a:cubicBezTo>
                    <a:pt x="13933" y="21212"/>
                    <a:pt x="14007" y="21212"/>
                    <a:pt x="14044" y="21212"/>
                  </a:cubicBezTo>
                  <a:cubicBezTo>
                    <a:pt x="14449" y="21282"/>
                    <a:pt x="14449" y="21176"/>
                    <a:pt x="14891" y="21282"/>
                  </a:cubicBezTo>
                  <a:cubicBezTo>
                    <a:pt x="15039" y="21353"/>
                    <a:pt x="15186" y="21282"/>
                    <a:pt x="15371" y="21353"/>
                  </a:cubicBezTo>
                  <a:lnTo>
                    <a:pt x="15813" y="21459"/>
                  </a:lnTo>
                  <a:cubicBezTo>
                    <a:pt x="16071" y="21565"/>
                    <a:pt x="16145" y="21494"/>
                    <a:pt x="16403" y="21494"/>
                  </a:cubicBezTo>
                  <a:cubicBezTo>
                    <a:pt x="16476" y="21494"/>
                    <a:pt x="16550" y="21600"/>
                    <a:pt x="16698" y="21600"/>
                  </a:cubicBezTo>
                  <a:lnTo>
                    <a:pt x="17877" y="21565"/>
                  </a:lnTo>
                  <a:cubicBezTo>
                    <a:pt x="18135" y="21565"/>
                    <a:pt x="18356" y="21494"/>
                    <a:pt x="18577" y="21459"/>
                  </a:cubicBezTo>
                  <a:cubicBezTo>
                    <a:pt x="18983" y="21424"/>
                    <a:pt x="19241" y="21459"/>
                    <a:pt x="19646" y="21353"/>
                  </a:cubicBezTo>
                  <a:lnTo>
                    <a:pt x="20310" y="21176"/>
                  </a:lnTo>
                  <a:cubicBezTo>
                    <a:pt x="20789" y="21000"/>
                    <a:pt x="20973" y="20788"/>
                    <a:pt x="21342" y="20576"/>
                  </a:cubicBezTo>
                  <a:cubicBezTo>
                    <a:pt x="21600" y="20471"/>
                    <a:pt x="21526" y="20365"/>
                    <a:pt x="21526" y="20153"/>
                  </a:cubicBezTo>
                  <a:cubicBezTo>
                    <a:pt x="21084" y="20153"/>
                    <a:pt x="20752" y="20294"/>
                    <a:pt x="20384" y="20259"/>
                  </a:cubicBezTo>
                  <a:cubicBezTo>
                    <a:pt x="20089" y="20224"/>
                    <a:pt x="20052" y="20294"/>
                    <a:pt x="19794" y="20259"/>
                  </a:cubicBezTo>
                  <a:cubicBezTo>
                    <a:pt x="19499" y="20259"/>
                    <a:pt x="19057" y="20224"/>
                    <a:pt x="18725" y="20259"/>
                  </a:cubicBezTo>
                  <a:lnTo>
                    <a:pt x="18172" y="20224"/>
                  </a:lnTo>
                  <a:cubicBezTo>
                    <a:pt x="18025" y="20224"/>
                    <a:pt x="18098" y="20259"/>
                    <a:pt x="17951" y="20259"/>
                  </a:cubicBezTo>
                  <a:cubicBezTo>
                    <a:pt x="17656" y="20294"/>
                    <a:pt x="16808" y="20294"/>
                    <a:pt x="16550" y="20224"/>
                  </a:cubicBezTo>
                  <a:cubicBezTo>
                    <a:pt x="16329" y="20188"/>
                    <a:pt x="16403" y="20153"/>
                    <a:pt x="16182" y="20082"/>
                  </a:cubicBezTo>
                  <a:lnTo>
                    <a:pt x="16145" y="20082"/>
                  </a:lnTo>
                  <a:cubicBezTo>
                    <a:pt x="16034" y="20047"/>
                    <a:pt x="16182" y="20047"/>
                    <a:pt x="16108" y="20047"/>
                  </a:cubicBezTo>
                  <a:cubicBezTo>
                    <a:pt x="15887" y="20047"/>
                    <a:pt x="15960" y="20082"/>
                    <a:pt x="15776" y="20082"/>
                  </a:cubicBezTo>
                  <a:lnTo>
                    <a:pt x="14707" y="19976"/>
                  </a:lnTo>
                  <a:cubicBezTo>
                    <a:pt x="14560" y="19976"/>
                    <a:pt x="14597" y="20047"/>
                    <a:pt x="14523" y="20047"/>
                  </a:cubicBezTo>
                  <a:cubicBezTo>
                    <a:pt x="14375" y="20047"/>
                    <a:pt x="14412" y="20012"/>
                    <a:pt x="14265" y="19976"/>
                  </a:cubicBezTo>
                  <a:cubicBezTo>
                    <a:pt x="13859" y="19941"/>
                    <a:pt x="13712" y="19976"/>
                    <a:pt x="13306" y="19800"/>
                  </a:cubicBezTo>
                  <a:cubicBezTo>
                    <a:pt x="13233" y="19765"/>
                    <a:pt x="13270" y="19765"/>
                    <a:pt x="13159" y="19729"/>
                  </a:cubicBezTo>
                  <a:lnTo>
                    <a:pt x="12127" y="19376"/>
                  </a:lnTo>
                  <a:cubicBezTo>
                    <a:pt x="12016" y="19341"/>
                    <a:pt x="12127" y="19376"/>
                    <a:pt x="12016" y="19306"/>
                  </a:cubicBezTo>
                  <a:lnTo>
                    <a:pt x="11906" y="19271"/>
                  </a:lnTo>
                  <a:lnTo>
                    <a:pt x="11500" y="19165"/>
                  </a:lnTo>
                  <a:cubicBezTo>
                    <a:pt x="11242" y="19059"/>
                    <a:pt x="10874" y="19059"/>
                    <a:pt x="10579" y="18988"/>
                  </a:cubicBezTo>
                  <a:cubicBezTo>
                    <a:pt x="10063" y="18812"/>
                    <a:pt x="10210" y="18953"/>
                    <a:pt x="10063" y="18953"/>
                  </a:cubicBezTo>
                  <a:lnTo>
                    <a:pt x="9326" y="18847"/>
                  </a:lnTo>
                  <a:cubicBezTo>
                    <a:pt x="9031" y="18882"/>
                    <a:pt x="9178" y="18918"/>
                    <a:pt x="8846" y="18847"/>
                  </a:cubicBezTo>
                  <a:cubicBezTo>
                    <a:pt x="8515" y="18776"/>
                    <a:pt x="8183" y="18812"/>
                    <a:pt x="7814" y="18741"/>
                  </a:cubicBezTo>
                  <a:cubicBezTo>
                    <a:pt x="7630" y="18706"/>
                    <a:pt x="7446" y="18741"/>
                    <a:pt x="7261" y="18706"/>
                  </a:cubicBezTo>
                  <a:cubicBezTo>
                    <a:pt x="7040" y="18671"/>
                    <a:pt x="6856" y="18671"/>
                    <a:pt x="6672" y="18635"/>
                  </a:cubicBezTo>
                  <a:cubicBezTo>
                    <a:pt x="6635" y="18600"/>
                    <a:pt x="6598" y="18600"/>
                    <a:pt x="6598" y="18600"/>
                  </a:cubicBezTo>
                  <a:lnTo>
                    <a:pt x="6561" y="18600"/>
                  </a:lnTo>
                  <a:lnTo>
                    <a:pt x="5824" y="18424"/>
                  </a:lnTo>
                  <a:cubicBezTo>
                    <a:pt x="5640" y="18424"/>
                    <a:pt x="5676" y="18388"/>
                    <a:pt x="5529" y="18353"/>
                  </a:cubicBezTo>
                  <a:cubicBezTo>
                    <a:pt x="5308" y="18282"/>
                    <a:pt x="5160" y="18282"/>
                    <a:pt x="4902" y="18247"/>
                  </a:cubicBezTo>
                  <a:cubicBezTo>
                    <a:pt x="4644" y="18247"/>
                    <a:pt x="4386" y="18282"/>
                    <a:pt x="4128" y="18247"/>
                  </a:cubicBezTo>
                  <a:lnTo>
                    <a:pt x="3686" y="18141"/>
                  </a:lnTo>
                  <a:cubicBezTo>
                    <a:pt x="3575" y="18106"/>
                    <a:pt x="3575" y="18106"/>
                    <a:pt x="3391" y="18106"/>
                  </a:cubicBezTo>
                  <a:cubicBezTo>
                    <a:pt x="3170" y="18106"/>
                    <a:pt x="3059" y="18106"/>
                    <a:pt x="2875" y="18071"/>
                  </a:cubicBezTo>
                  <a:cubicBezTo>
                    <a:pt x="2654" y="18000"/>
                    <a:pt x="2617" y="18106"/>
                    <a:pt x="2396" y="18106"/>
                  </a:cubicBezTo>
                  <a:cubicBezTo>
                    <a:pt x="2138" y="18106"/>
                    <a:pt x="2285" y="18035"/>
                    <a:pt x="2027" y="18106"/>
                  </a:cubicBezTo>
                  <a:cubicBezTo>
                    <a:pt x="1806" y="18176"/>
                    <a:pt x="1659" y="18141"/>
                    <a:pt x="1438" y="18141"/>
                  </a:cubicBezTo>
                  <a:cubicBezTo>
                    <a:pt x="1180" y="18141"/>
                    <a:pt x="1069" y="18176"/>
                    <a:pt x="811" y="18000"/>
                  </a:cubicBezTo>
                  <a:cubicBezTo>
                    <a:pt x="700" y="17929"/>
                    <a:pt x="774" y="17929"/>
                    <a:pt x="627" y="17929"/>
                  </a:cubicBezTo>
                  <a:cubicBezTo>
                    <a:pt x="295" y="17929"/>
                    <a:pt x="0" y="18212"/>
                    <a:pt x="0" y="18388"/>
                  </a:cubicBezTo>
                  <a:close/>
                  <a:moveTo>
                    <a:pt x="2101" y="11294"/>
                  </a:moveTo>
                  <a:cubicBezTo>
                    <a:pt x="1917" y="11294"/>
                    <a:pt x="1917" y="11294"/>
                    <a:pt x="1917" y="11471"/>
                  </a:cubicBezTo>
                  <a:cubicBezTo>
                    <a:pt x="1917" y="11859"/>
                    <a:pt x="1990" y="12671"/>
                    <a:pt x="2212" y="13024"/>
                  </a:cubicBezTo>
                  <a:cubicBezTo>
                    <a:pt x="2322" y="13165"/>
                    <a:pt x="2322" y="13094"/>
                    <a:pt x="2396" y="13306"/>
                  </a:cubicBezTo>
                  <a:cubicBezTo>
                    <a:pt x="2470" y="13553"/>
                    <a:pt x="2580" y="13553"/>
                    <a:pt x="2580" y="13659"/>
                  </a:cubicBezTo>
                  <a:cubicBezTo>
                    <a:pt x="2543" y="13729"/>
                    <a:pt x="2470" y="13765"/>
                    <a:pt x="2580" y="14082"/>
                  </a:cubicBezTo>
                  <a:cubicBezTo>
                    <a:pt x="2580" y="14153"/>
                    <a:pt x="2617" y="14118"/>
                    <a:pt x="2617" y="14294"/>
                  </a:cubicBezTo>
                  <a:cubicBezTo>
                    <a:pt x="2801" y="14259"/>
                    <a:pt x="2691" y="14259"/>
                    <a:pt x="2801" y="14294"/>
                  </a:cubicBezTo>
                  <a:lnTo>
                    <a:pt x="2801" y="14400"/>
                  </a:lnTo>
                  <a:lnTo>
                    <a:pt x="2654" y="14400"/>
                  </a:lnTo>
                  <a:cubicBezTo>
                    <a:pt x="2765" y="14541"/>
                    <a:pt x="2838" y="14435"/>
                    <a:pt x="2838" y="14894"/>
                  </a:cubicBezTo>
                  <a:cubicBezTo>
                    <a:pt x="2838" y="15212"/>
                    <a:pt x="3133" y="15847"/>
                    <a:pt x="3133" y="16094"/>
                  </a:cubicBezTo>
                  <a:cubicBezTo>
                    <a:pt x="3133" y="16200"/>
                    <a:pt x="3096" y="16341"/>
                    <a:pt x="3133" y="16447"/>
                  </a:cubicBezTo>
                  <a:cubicBezTo>
                    <a:pt x="3133" y="16588"/>
                    <a:pt x="3170" y="16624"/>
                    <a:pt x="3170" y="16835"/>
                  </a:cubicBezTo>
                  <a:cubicBezTo>
                    <a:pt x="2912" y="16835"/>
                    <a:pt x="3096" y="16871"/>
                    <a:pt x="2875" y="16941"/>
                  </a:cubicBezTo>
                  <a:lnTo>
                    <a:pt x="2875" y="17047"/>
                  </a:lnTo>
                  <a:cubicBezTo>
                    <a:pt x="3354" y="17047"/>
                    <a:pt x="3317" y="17400"/>
                    <a:pt x="4128" y="17435"/>
                  </a:cubicBezTo>
                  <a:cubicBezTo>
                    <a:pt x="4386" y="17471"/>
                    <a:pt x="4386" y="17541"/>
                    <a:pt x="4608" y="17400"/>
                  </a:cubicBezTo>
                  <a:cubicBezTo>
                    <a:pt x="4755" y="17506"/>
                    <a:pt x="4644" y="17506"/>
                    <a:pt x="4866" y="17506"/>
                  </a:cubicBezTo>
                  <a:cubicBezTo>
                    <a:pt x="4902" y="17718"/>
                    <a:pt x="4829" y="17576"/>
                    <a:pt x="4939" y="17612"/>
                  </a:cubicBezTo>
                  <a:cubicBezTo>
                    <a:pt x="5234" y="17153"/>
                    <a:pt x="4866" y="16906"/>
                    <a:pt x="4755" y="16624"/>
                  </a:cubicBezTo>
                  <a:cubicBezTo>
                    <a:pt x="4718" y="16482"/>
                    <a:pt x="4718" y="16518"/>
                    <a:pt x="4644" y="16412"/>
                  </a:cubicBezTo>
                  <a:cubicBezTo>
                    <a:pt x="4423" y="16059"/>
                    <a:pt x="4128" y="15741"/>
                    <a:pt x="3907" y="15388"/>
                  </a:cubicBezTo>
                  <a:cubicBezTo>
                    <a:pt x="3575" y="14894"/>
                    <a:pt x="3797" y="15106"/>
                    <a:pt x="3539" y="14824"/>
                  </a:cubicBezTo>
                  <a:lnTo>
                    <a:pt x="3465" y="14718"/>
                  </a:lnTo>
                  <a:cubicBezTo>
                    <a:pt x="3428" y="14647"/>
                    <a:pt x="3539" y="14753"/>
                    <a:pt x="3391" y="14647"/>
                  </a:cubicBezTo>
                  <a:lnTo>
                    <a:pt x="3317" y="14753"/>
                  </a:lnTo>
                  <a:cubicBezTo>
                    <a:pt x="3391" y="14965"/>
                    <a:pt x="3502" y="14788"/>
                    <a:pt x="3428" y="14965"/>
                  </a:cubicBezTo>
                  <a:cubicBezTo>
                    <a:pt x="3391" y="15035"/>
                    <a:pt x="3317" y="14965"/>
                    <a:pt x="3170" y="14965"/>
                  </a:cubicBezTo>
                  <a:cubicBezTo>
                    <a:pt x="3207" y="14647"/>
                    <a:pt x="3244" y="15000"/>
                    <a:pt x="3133" y="14612"/>
                  </a:cubicBezTo>
                  <a:lnTo>
                    <a:pt x="3133" y="14047"/>
                  </a:lnTo>
                  <a:cubicBezTo>
                    <a:pt x="3133" y="14153"/>
                    <a:pt x="3133" y="14400"/>
                    <a:pt x="3317" y="14365"/>
                  </a:cubicBezTo>
                  <a:cubicBezTo>
                    <a:pt x="3465" y="14329"/>
                    <a:pt x="3391" y="14082"/>
                    <a:pt x="3391" y="13941"/>
                  </a:cubicBezTo>
                  <a:cubicBezTo>
                    <a:pt x="3391" y="13765"/>
                    <a:pt x="3391" y="13376"/>
                    <a:pt x="3465" y="13271"/>
                  </a:cubicBezTo>
                  <a:cubicBezTo>
                    <a:pt x="3502" y="13200"/>
                    <a:pt x="3502" y="13200"/>
                    <a:pt x="3539" y="13094"/>
                  </a:cubicBezTo>
                  <a:cubicBezTo>
                    <a:pt x="3723" y="13094"/>
                    <a:pt x="3686" y="13129"/>
                    <a:pt x="3760" y="12988"/>
                  </a:cubicBezTo>
                  <a:cubicBezTo>
                    <a:pt x="3907" y="12671"/>
                    <a:pt x="3833" y="12671"/>
                    <a:pt x="3723" y="12459"/>
                  </a:cubicBezTo>
                  <a:cubicBezTo>
                    <a:pt x="3686" y="12353"/>
                    <a:pt x="3760" y="12424"/>
                    <a:pt x="3649" y="12353"/>
                  </a:cubicBezTo>
                  <a:cubicBezTo>
                    <a:pt x="3575" y="12247"/>
                    <a:pt x="3612" y="12353"/>
                    <a:pt x="3539" y="12247"/>
                  </a:cubicBezTo>
                  <a:cubicBezTo>
                    <a:pt x="3428" y="12106"/>
                    <a:pt x="3575" y="12106"/>
                    <a:pt x="3391" y="11965"/>
                  </a:cubicBezTo>
                  <a:lnTo>
                    <a:pt x="3281" y="11894"/>
                  </a:lnTo>
                  <a:cubicBezTo>
                    <a:pt x="2875" y="11612"/>
                    <a:pt x="3244" y="11647"/>
                    <a:pt x="2838" y="11506"/>
                  </a:cubicBezTo>
                  <a:cubicBezTo>
                    <a:pt x="2654" y="11435"/>
                    <a:pt x="2765" y="11400"/>
                    <a:pt x="2580" y="11329"/>
                  </a:cubicBezTo>
                  <a:cubicBezTo>
                    <a:pt x="2433" y="11259"/>
                    <a:pt x="2470" y="11294"/>
                    <a:pt x="2322" y="11259"/>
                  </a:cubicBezTo>
                  <a:cubicBezTo>
                    <a:pt x="2138" y="11224"/>
                    <a:pt x="2285" y="11188"/>
                    <a:pt x="2101" y="11188"/>
                  </a:cubicBezTo>
                  <a:lnTo>
                    <a:pt x="2101" y="11294"/>
                  </a:lnTo>
                  <a:close/>
                  <a:moveTo>
                    <a:pt x="2175" y="10129"/>
                  </a:moveTo>
                  <a:lnTo>
                    <a:pt x="2212" y="10094"/>
                  </a:lnTo>
                  <a:lnTo>
                    <a:pt x="2248" y="10094"/>
                  </a:lnTo>
                  <a:cubicBezTo>
                    <a:pt x="2359" y="10059"/>
                    <a:pt x="2543" y="10165"/>
                    <a:pt x="2580" y="10235"/>
                  </a:cubicBezTo>
                  <a:cubicBezTo>
                    <a:pt x="2691" y="10341"/>
                    <a:pt x="2691" y="10482"/>
                    <a:pt x="2986" y="10518"/>
                  </a:cubicBezTo>
                  <a:cubicBezTo>
                    <a:pt x="3391" y="10588"/>
                    <a:pt x="3281" y="10694"/>
                    <a:pt x="3797" y="10553"/>
                  </a:cubicBezTo>
                  <a:cubicBezTo>
                    <a:pt x="3981" y="10518"/>
                    <a:pt x="3833" y="10553"/>
                    <a:pt x="4018" y="10412"/>
                  </a:cubicBezTo>
                  <a:cubicBezTo>
                    <a:pt x="4202" y="10341"/>
                    <a:pt x="4313" y="10306"/>
                    <a:pt x="4386" y="10129"/>
                  </a:cubicBezTo>
                  <a:lnTo>
                    <a:pt x="4423" y="10024"/>
                  </a:lnTo>
                  <a:cubicBezTo>
                    <a:pt x="4497" y="9882"/>
                    <a:pt x="4497" y="9918"/>
                    <a:pt x="4423" y="9741"/>
                  </a:cubicBezTo>
                  <a:cubicBezTo>
                    <a:pt x="4497" y="9741"/>
                    <a:pt x="4497" y="9741"/>
                    <a:pt x="4608" y="9706"/>
                  </a:cubicBezTo>
                  <a:cubicBezTo>
                    <a:pt x="4571" y="9565"/>
                    <a:pt x="4497" y="9529"/>
                    <a:pt x="4386" y="9424"/>
                  </a:cubicBezTo>
                  <a:cubicBezTo>
                    <a:pt x="4018" y="9071"/>
                    <a:pt x="4165" y="9071"/>
                    <a:pt x="3907" y="8929"/>
                  </a:cubicBezTo>
                  <a:cubicBezTo>
                    <a:pt x="3686" y="8859"/>
                    <a:pt x="3723" y="8894"/>
                    <a:pt x="3723" y="8647"/>
                  </a:cubicBezTo>
                  <a:cubicBezTo>
                    <a:pt x="3281" y="8435"/>
                    <a:pt x="3465" y="8435"/>
                    <a:pt x="3244" y="8224"/>
                  </a:cubicBezTo>
                  <a:cubicBezTo>
                    <a:pt x="2654" y="7659"/>
                    <a:pt x="3207" y="8294"/>
                    <a:pt x="2838" y="7765"/>
                  </a:cubicBezTo>
                  <a:cubicBezTo>
                    <a:pt x="2580" y="7765"/>
                    <a:pt x="2506" y="7765"/>
                    <a:pt x="2359" y="7659"/>
                  </a:cubicBezTo>
                  <a:cubicBezTo>
                    <a:pt x="2175" y="7588"/>
                    <a:pt x="2175" y="7482"/>
                    <a:pt x="1990" y="7447"/>
                  </a:cubicBezTo>
                  <a:cubicBezTo>
                    <a:pt x="1769" y="7588"/>
                    <a:pt x="1769" y="7906"/>
                    <a:pt x="1732" y="8082"/>
                  </a:cubicBezTo>
                  <a:cubicBezTo>
                    <a:pt x="1659" y="8541"/>
                    <a:pt x="1622" y="8224"/>
                    <a:pt x="1769" y="8682"/>
                  </a:cubicBezTo>
                  <a:cubicBezTo>
                    <a:pt x="2064" y="9494"/>
                    <a:pt x="1585" y="9529"/>
                    <a:pt x="1954" y="9847"/>
                  </a:cubicBezTo>
                  <a:cubicBezTo>
                    <a:pt x="2064" y="9953"/>
                    <a:pt x="2138" y="9953"/>
                    <a:pt x="2175" y="10129"/>
                  </a:cubicBezTo>
                  <a:close/>
                  <a:moveTo>
                    <a:pt x="11390" y="4835"/>
                  </a:moveTo>
                  <a:cubicBezTo>
                    <a:pt x="11537" y="4800"/>
                    <a:pt x="11500" y="4800"/>
                    <a:pt x="11537" y="4694"/>
                  </a:cubicBezTo>
                  <a:cubicBezTo>
                    <a:pt x="11390" y="4694"/>
                    <a:pt x="11427" y="4659"/>
                    <a:pt x="11390" y="4835"/>
                  </a:cubicBezTo>
                  <a:close/>
                  <a:moveTo>
                    <a:pt x="3281" y="14506"/>
                  </a:moveTo>
                  <a:close/>
                  <a:moveTo>
                    <a:pt x="10063" y="6247"/>
                  </a:moveTo>
                  <a:cubicBezTo>
                    <a:pt x="10063" y="6071"/>
                    <a:pt x="10173" y="5929"/>
                    <a:pt x="10431" y="6000"/>
                  </a:cubicBezTo>
                  <a:lnTo>
                    <a:pt x="10431" y="6106"/>
                  </a:lnTo>
                  <a:cubicBezTo>
                    <a:pt x="10137" y="6106"/>
                    <a:pt x="10321" y="6176"/>
                    <a:pt x="10063" y="6247"/>
                  </a:cubicBezTo>
                  <a:close/>
                </a:path>
              </a:pathLst>
            </a:custGeom>
            <a:solidFill>
              <a:srgbClr val="FFFFFF"/>
            </a:solidFill>
            <a:ln w="12700" cap="flat">
              <a:noFill/>
              <a:miter lim="400000"/>
            </a:ln>
            <a:effectLst/>
          </p:spPr>
          <p:txBody>
            <a:bodyPr wrap="square" lIns="45719" tIns="45719" rIns="45719" bIns="45719" numCol="1" anchor="ctr">
              <a:noAutofit/>
            </a:bodyPr>
            <a:lstStyle/>
            <a:p>
              <a:pPr algn="l" defTabSz="448945">
                <a:lnSpc>
                  <a:spcPct val="93000"/>
                </a:lnSpc>
                <a:defRPr sz="1800">
                  <a:latin typeface="Arial" panose="020B0604020202020204"/>
                  <a:ea typeface="Arial" panose="020B0604020202020204"/>
                  <a:cs typeface="Arial" panose="020B0604020202020204"/>
                  <a:sym typeface="Arial" panose="020B0604020202020204"/>
                </a:defRPr>
              </a:pPr>
            </a:p>
          </p:txBody>
        </p:sp>
        <p:sp>
          <p:nvSpPr>
            <p:cNvPr id="253" name="形状"/>
            <p:cNvSpPr/>
            <p:nvPr/>
          </p:nvSpPr>
          <p:spPr>
            <a:xfrm>
              <a:off x="-1" y="144538"/>
              <a:ext cx="606292" cy="504866"/>
            </a:xfrm>
            <a:custGeom>
              <a:avLst/>
              <a:gdLst/>
              <a:ahLst/>
              <a:cxnLst>
                <a:cxn ang="0">
                  <a:pos x="wd2" y="hd2"/>
                </a:cxn>
                <a:cxn ang="5400000">
                  <a:pos x="wd2" y="hd2"/>
                </a:cxn>
                <a:cxn ang="10800000">
                  <a:pos x="wd2" y="hd2"/>
                </a:cxn>
                <a:cxn ang="16200000">
                  <a:pos x="wd2" y="hd2"/>
                </a:cxn>
              </a:cxnLst>
              <a:rect l="0" t="0" r="r" b="b"/>
              <a:pathLst>
                <a:path w="21575" h="21533" extrusionOk="0">
                  <a:moveTo>
                    <a:pt x="17765" y="12419"/>
                  </a:moveTo>
                  <a:cubicBezTo>
                    <a:pt x="17654" y="12419"/>
                    <a:pt x="17691" y="12330"/>
                    <a:pt x="17543" y="12375"/>
                  </a:cubicBezTo>
                  <a:cubicBezTo>
                    <a:pt x="17470" y="12375"/>
                    <a:pt x="17174" y="12508"/>
                    <a:pt x="17137" y="12641"/>
                  </a:cubicBezTo>
                  <a:cubicBezTo>
                    <a:pt x="16878" y="13129"/>
                    <a:pt x="17174" y="12862"/>
                    <a:pt x="17063" y="13217"/>
                  </a:cubicBezTo>
                  <a:cubicBezTo>
                    <a:pt x="16952" y="13439"/>
                    <a:pt x="17100" y="13483"/>
                    <a:pt x="17100" y="13528"/>
                  </a:cubicBezTo>
                  <a:cubicBezTo>
                    <a:pt x="17100" y="13705"/>
                    <a:pt x="17063" y="13749"/>
                    <a:pt x="17100" y="13883"/>
                  </a:cubicBezTo>
                  <a:cubicBezTo>
                    <a:pt x="17137" y="14104"/>
                    <a:pt x="17137" y="14016"/>
                    <a:pt x="17211" y="14193"/>
                  </a:cubicBezTo>
                  <a:cubicBezTo>
                    <a:pt x="17248" y="14326"/>
                    <a:pt x="17248" y="14681"/>
                    <a:pt x="17248" y="14947"/>
                  </a:cubicBezTo>
                  <a:cubicBezTo>
                    <a:pt x="17285" y="15169"/>
                    <a:pt x="17396" y="15524"/>
                    <a:pt x="17470" y="15612"/>
                  </a:cubicBezTo>
                  <a:cubicBezTo>
                    <a:pt x="17470" y="15657"/>
                    <a:pt x="17470" y="15701"/>
                    <a:pt x="17470" y="15745"/>
                  </a:cubicBezTo>
                  <a:cubicBezTo>
                    <a:pt x="17507" y="15790"/>
                    <a:pt x="17507" y="15834"/>
                    <a:pt x="17507" y="15878"/>
                  </a:cubicBezTo>
                  <a:lnTo>
                    <a:pt x="17580" y="16056"/>
                  </a:lnTo>
                  <a:cubicBezTo>
                    <a:pt x="17617" y="16145"/>
                    <a:pt x="17543" y="16100"/>
                    <a:pt x="17654" y="16189"/>
                  </a:cubicBezTo>
                  <a:cubicBezTo>
                    <a:pt x="17691" y="16233"/>
                    <a:pt x="17691" y="16233"/>
                    <a:pt x="17765" y="16278"/>
                  </a:cubicBezTo>
                  <a:cubicBezTo>
                    <a:pt x="17876" y="16455"/>
                    <a:pt x="17728" y="16411"/>
                    <a:pt x="17876" y="16544"/>
                  </a:cubicBezTo>
                  <a:cubicBezTo>
                    <a:pt x="18024" y="16677"/>
                    <a:pt x="17913" y="16455"/>
                    <a:pt x="18098" y="16766"/>
                  </a:cubicBezTo>
                  <a:cubicBezTo>
                    <a:pt x="18246" y="17076"/>
                    <a:pt x="18394" y="17120"/>
                    <a:pt x="18542" y="17298"/>
                  </a:cubicBezTo>
                  <a:lnTo>
                    <a:pt x="18801" y="17475"/>
                  </a:lnTo>
                  <a:cubicBezTo>
                    <a:pt x="19134" y="17608"/>
                    <a:pt x="19060" y="17520"/>
                    <a:pt x="19245" y="17564"/>
                  </a:cubicBezTo>
                  <a:cubicBezTo>
                    <a:pt x="19393" y="17608"/>
                    <a:pt x="19319" y="17653"/>
                    <a:pt x="19393" y="17653"/>
                  </a:cubicBezTo>
                  <a:cubicBezTo>
                    <a:pt x="19504" y="17653"/>
                    <a:pt x="19504" y="17608"/>
                    <a:pt x="19578" y="17608"/>
                  </a:cubicBezTo>
                  <a:cubicBezTo>
                    <a:pt x="19689" y="17608"/>
                    <a:pt x="19689" y="17653"/>
                    <a:pt x="19763" y="17697"/>
                  </a:cubicBezTo>
                  <a:cubicBezTo>
                    <a:pt x="19911" y="17786"/>
                    <a:pt x="19837" y="17697"/>
                    <a:pt x="19985" y="17697"/>
                  </a:cubicBezTo>
                  <a:cubicBezTo>
                    <a:pt x="20170" y="17697"/>
                    <a:pt x="20354" y="17874"/>
                    <a:pt x="20539" y="17475"/>
                  </a:cubicBezTo>
                  <a:cubicBezTo>
                    <a:pt x="20613" y="17520"/>
                    <a:pt x="20613" y="17520"/>
                    <a:pt x="20687" y="17564"/>
                  </a:cubicBezTo>
                  <a:cubicBezTo>
                    <a:pt x="20835" y="17608"/>
                    <a:pt x="20650" y="17608"/>
                    <a:pt x="20872" y="17608"/>
                  </a:cubicBezTo>
                  <a:cubicBezTo>
                    <a:pt x="20909" y="17431"/>
                    <a:pt x="20872" y="17475"/>
                    <a:pt x="20983" y="17431"/>
                  </a:cubicBezTo>
                  <a:cubicBezTo>
                    <a:pt x="21205" y="17298"/>
                    <a:pt x="20983" y="17608"/>
                    <a:pt x="21242" y="17076"/>
                  </a:cubicBezTo>
                  <a:lnTo>
                    <a:pt x="21242" y="17032"/>
                  </a:lnTo>
                  <a:cubicBezTo>
                    <a:pt x="21279" y="16943"/>
                    <a:pt x="21316" y="16854"/>
                    <a:pt x="21316" y="16721"/>
                  </a:cubicBezTo>
                  <a:cubicBezTo>
                    <a:pt x="21501" y="16721"/>
                    <a:pt x="21575" y="16766"/>
                    <a:pt x="21575" y="16588"/>
                  </a:cubicBezTo>
                  <a:lnTo>
                    <a:pt x="21575" y="16278"/>
                  </a:lnTo>
                  <a:cubicBezTo>
                    <a:pt x="21575" y="16145"/>
                    <a:pt x="21501" y="16189"/>
                    <a:pt x="21464" y="16056"/>
                  </a:cubicBezTo>
                  <a:cubicBezTo>
                    <a:pt x="21427" y="15878"/>
                    <a:pt x="21501" y="16056"/>
                    <a:pt x="21501" y="15834"/>
                  </a:cubicBezTo>
                  <a:cubicBezTo>
                    <a:pt x="21501" y="15745"/>
                    <a:pt x="21427" y="15701"/>
                    <a:pt x="21427" y="15568"/>
                  </a:cubicBezTo>
                  <a:cubicBezTo>
                    <a:pt x="21353" y="15391"/>
                    <a:pt x="21427" y="15479"/>
                    <a:pt x="21427" y="15302"/>
                  </a:cubicBezTo>
                  <a:cubicBezTo>
                    <a:pt x="21427" y="15080"/>
                    <a:pt x="21427" y="15257"/>
                    <a:pt x="21390" y="15213"/>
                  </a:cubicBezTo>
                  <a:lnTo>
                    <a:pt x="21205" y="14903"/>
                  </a:lnTo>
                  <a:cubicBezTo>
                    <a:pt x="21020" y="14637"/>
                    <a:pt x="21131" y="14637"/>
                    <a:pt x="21057" y="14415"/>
                  </a:cubicBezTo>
                  <a:cubicBezTo>
                    <a:pt x="20946" y="14193"/>
                    <a:pt x="20909" y="14459"/>
                    <a:pt x="20761" y="14016"/>
                  </a:cubicBezTo>
                  <a:lnTo>
                    <a:pt x="20761" y="13971"/>
                  </a:lnTo>
                  <a:cubicBezTo>
                    <a:pt x="20576" y="13616"/>
                    <a:pt x="20539" y="13794"/>
                    <a:pt x="20428" y="13572"/>
                  </a:cubicBezTo>
                  <a:cubicBezTo>
                    <a:pt x="20317" y="13395"/>
                    <a:pt x="20428" y="13483"/>
                    <a:pt x="20280" y="13395"/>
                  </a:cubicBezTo>
                  <a:lnTo>
                    <a:pt x="20133" y="13262"/>
                  </a:lnTo>
                  <a:lnTo>
                    <a:pt x="20096" y="13262"/>
                  </a:lnTo>
                  <a:lnTo>
                    <a:pt x="19911" y="13129"/>
                  </a:lnTo>
                  <a:cubicBezTo>
                    <a:pt x="19763" y="13040"/>
                    <a:pt x="19726" y="12862"/>
                    <a:pt x="19652" y="12818"/>
                  </a:cubicBezTo>
                  <a:cubicBezTo>
                    <a:pt x="19504" y="12685"/>
                    <a:pt x="19504" y="12907"/>
                    <a:pt x="19319" y="12552"/>
                  </a:cubicBezTo>
                  <a:cubicBezTo>
                    <a:pt x="19208" y="12596"/>
                    <a:pt x="19208" y="12641"/>
                    <a:pt x="19134" y="12685"/>
                  </a:cubicBezTo>
                  <a:cubicBezTo>
                    <a:pt x="19060" y="12375"/>
                    <a:pt x="18986" y="12596"/>
                    <a:pt x="18653" y="12375"/>
                  </a:cubicBezTo>
                  <a:cubicBezTo>
                    <a:pt x="18357" y="12241"/>
                    <a:pt x="18394" y="12330"/>
                    <a:pt x="18135" y="12375"/>
                  </a:cubicBezTo>
                  <a:cubicBezTo>
                    <a:pt x="17950" y="12419"/>
                    <a:pt x="18098" y="12375"/>
                    <a:pt x="17950" y="12375"/>
                  </a:cubicBezTo>
                  <a:cubicBezTo>
                    <a:pt x="17876" y="12375"/>
                    <a:pt x="17876" y="12419"/>
                    <a:pt x="17765" y="12419"/>
                  </a:cubicBezTo>
                  <a:close/>
                  <a:moveTo>
                    <a:pt x="419" y="15923"/>
                  </a:moveTo>
                  <a:cubicBezTo>
                    <a:pt x="123" y="16455"/>
                    <a:pt x="123" y="16189"/>
                    <a:pt x="49" y="16499"/>
                  </a:cubicBezTo>
                  <a:cubicBezTo>
                    <a:pt x="-25" y="16721"/>
                    <a:pt x="-25" y="17697"/>
                    <a:pt x="123" y="17963"/>
                  </a:cubicBezTo>
                  <a:lnTo>
                    <a:pt x="308" y="18628"/>
                  </a:lnTo>
                  <a:cubicBezTo>
                    <a:pt x="382" y="18850"/>
                    <a:pt x="419" y="18806"/>
                    <a:pt x="493" y="18939"/>
                  </a:cubicBezTo>
                  <a:lnTo>
                    <a:pt x="715" y="19294"/>
                  </a:lnTo>
                  <a:cubicBezTo>
                    <a:pt x="789" y="19382"/>
                    <a:pt x="752" y="19338"/>
                    <a:pt x="826" y="19427"/>
                  </a:cubicBezTo>
                  <a:cubicBezTo>
                    <a:pt x="900" y="19515"/>
                    <a:pt x="900" y="19515"/>
                    <a:pt x="937" y="19560"/>
                  </a:cubicBezTo>
                  <a:cubicBezTo>
                    <a:pt x="1048" y="19693"/>
                    <a:pt x="974" y="19604"/>
                    <a:pt x="1085" y="19693"/>
                  </a:cubicBezTo>
                  <a:cubicBezTo>
                    <a:pt x="1233" y="19737"/>
                    <a:pt x="1196" y="19693"/>
                    <a:pt x="1233" y="19826"/>
                  </a:cubicBezTo>
                  <a:cubicBezTo>
                    <a:pt x="1417" y="19782"/>
                    <a:pt x="1307" y="19737"/>
                    <a:pt x="1565" y="19737"/>
                  </a:cubicBezTo>
                  <a:cubicBezTo>
                    <a:pt x="1676" y="19737"/>
                    <a:pt x="1639" y="19782"/>
                    <a:pt x="1750" y="19826"/>
                  </a:cubicBezTo>
                  <a:cubicBezTo>
                    <a:pt x="1972" y="19915"/>
                    <a:pt x="1972" y="19870"/>
                    <a:pt x="2231" y="19693"/>
                  </a:cubicBezTo>
                  <a:cubicBezTo>
                    <a:pt x="2453" y="19515"/>
                    <a:pt x="2527" y="19737"/>
                    <a:pt x="2712" y="19249"/>
                  </a:cubicBezTo>
                  <a:lnTo>
                    <a:pt x="2749" y="18850"/>
                  </a:lnTo>
                  <a:cubicBezTo>
                    <a:pt x="2749" y="18673"/>
                    <a:pt x="2786" y="18628"/>
                    <a:pt x="2786" y="18451"/>
                  </a:cubicBezTo>
                  <a:cubicBezTo>
                    <a:pt x="2823" y="18185"/>
                    <a:pt x="2749" y="17830"/>
                    <a:pt x="2675" y="17653"/>
                  </a:cubicBezTo>
                  <a:cubicBezTo>
                    <a:pt x="2490" y="17253"/>
                    <a:pt x="2564" y="17120"/>
                    <a:pt x="2379" y="16987"/>
                  </a:cubicBezTo>
                  <a:lnTo>
                    <a:pt x="2083" y="16854"/>
                  </a:lnTo>
                  <a:cubicBezTo>
                    <a:pt x="1972" y="16810"/>
                    <a:pt x="1861" y="16810"/>
                    <a:pt x="1750" y="16721"/>
                  </a:cubicBezTo>
                  <a:lnTo>
                    <a:pt x="1011" y="16145"/>
                  </a:lnTo>
                  <a:cubicBezTo>
                    <a:pt x="826" y="15834"/>
                    <a:pt x="826" y="15923"/>
                    <a:pt x="419" y="15923"/>
                  </a:cubicBezTo>
                  <a:close/>
                  <a:moveTo>
                    <a:pt x="9665" y="2040"/>
                  </a:moveTo>
                  <a:cubicBezTo>
                    <a:pt x="9628" y="2351"/>
                    <a:pt x="9554" y="2218"/>
                    <a:pt x="9370" y="2395"/>
                  </a:cubicBezTo>
                  <a:cubicBezTo>
                    <a:pt x="9259" y="2528"/>
                    <a:pt x="9148" y="2617"/>
                    <a:pt x="8963" y="2661"/>
                  </a:cubicBezTo>
                  <a:lnTo>
                    <a:pt x="8963" y="2750"/>
                  </a:lnTo>
                  <a:cubicBezTo>
                    <a:pt x="8778" y="2794"/>
                    <a:pt x="8815" y="2883"/>
                    <a:pt x="8667" y="3016"/>
                  </a:cubicBezTo>
                  <a:cubicBezTo>
                    <a:pt x="8519" y="3105"/>
                    <a:pt x="8445" y="3149"/>
                    <a:pt x="8260" y="3149"/>
                  </a:cubicBezTo>
                  <a:cubicBezTo>
                    <a:pt x="8223" y="3238"/>
                    <a:pt x="8223" y="3282"/>
                    <a:pt x="8186" y="3371"/>
                  </a:cubicBezTo>
                  <a:cubicBezTo>
                    <a:pt x="7853" y="3371"/>
                    <a:pt x="7927" y="3593"/>
                    <a:pt x="7631" y="3415"/>
                  </a:cubicBezTo>
                  <a:cubicBezTo>
                    <a:pt x="7520" y="3504"/>
                    <a:pt x="7594" y="3415"/>
                    <a:pt x="7520" y="3593"/>
                  </a:cubicBezTo>
                  <a:cubicBezTo>
                    <a:pt x="7298" y="3504"/>
                    <a:pt x="7372" y="3548"/>
                    <a:pt x="7224" y="3593"/>
                  </a:cubicBezTo>
                  <a:lnTo>
                    <a:pt x="7002" y="3726"/>
                  </a:lnTo>
                  <a:cubicBezTo>
                    <a:pt x="6891" y="3814"/>
                    <a:pt x="6743" y="3992"/>
                    <a:pt x="6743" y="4125"/>
                  </a:cubicBezTo>
                  <a:cubicBezTo>
                    <a:pt x="6743" y="4302"/>
                    <a:pt x="6780" y="4391"/>
                    <a:pt x="6817" y="4613"/>
                  </a:cubicBezTo>
                  <a:cubicBezTo>
                    <a:pt x="6817" y="4746"/>
                    <a:pt x="6854" y="4923"/>
                    <a:pt x="6928" y="5012"/>
                  </a:cubicBezTo>
                  <a:cubicBezTo>
                    <a:pt x="6965" y="5145"/>
                    <a:pt x="7002" y="5101"/>
                    <a:pt x="7076" y="5278"/>
                  </a:cubicBezTo>
                  <a:cubicBezTo>
                    <a:pt x="7150" y="5411"/>
                    <a:pt x="7261" y="5855"/>
                    <a:pt x="7372" y="5943"/>
                  </a:cubicBezTo>
                  <a:cubicBezTo>
                    <a:pt x="7446" y="6032"/>
                    <a:pt x="7483" y="5988"/>
                    <a:pt x="7520" y="6121"/>
                  </a:cubicBezTo>
                  <a:cubicBezTo>
                    <a:pt x="7594" y="6209"/>
                    <a:pt x="7594" y="6343"/>
                    <a:pt x="7594" y="6476"/>
                  </a:cubicBezTo>
                  <a:cubicBezTo>
                    <a:pt x="7742" y="6431"/>
                    <a:pt x="7742" y="6387"/>
                    <a:pt x="7816" y="6520"/>
                  </a:cubicBezTo>
                  <a:cubicBezTo>
                    <a:pt x="8001" y="6875"/>
                    <a:pt x="7927" y="6697"/>
                    <a:pt x="8186" y="6963"/>
                  </a:cubicBezTo>
                  <a:cubicBezTo>
                    <a:pt x="8445" y="7185"/>
                    <a:pt x="8630" y="7097"/>
                    <a:pt x="8926" y="7097"/>
                  </a:cubicBezTo>
                  <a:cubicBezTo>
                    <a:pt x="9000" y="7496"/>
                    <a:pt x="8963" y="7629"/>
                    <a:pt x="8963" y="7629"/>
                  </a:cubicBezTo>
                  <a:cubicBezTo>
                    <a:pt x="8963" y="7806"/>
                    <a:pt x="8963" y="7629"/>
                    <a:pt x="8963" y="7717"/>
                  </a:cubicBezTo>
                  <a:lnTo>
                    <a:pt x="8963" y="7806"/>
                  </a:lnTo>
                  <a:cubicBezTo>
                    <a:pt x="8963" y="7851"/>
                    <a:pt x="8926" y="7895"/>
                    <a:pt x="8926" y="7984"/>
                  </a:cubicBezTo>
                  <a:cubicBezTo>
                    <a:pt x="8852" y="8294"/>
                    <a:pt x="8926" y="8383"/>
                    <a:pt x="8852" y="8693"/>
                  </a:cubicBezTo>
                  <a:cubicBezTo>
                    <a:pt x="8815" y="9048"/>
                    <a:pt x="8889" y="9447"/>
                    <a:pt x="8778" y="9669"/>
                  </a:cubicBezTo>
                  <a:lnTo>
                    <a:pt x="8741" y="10645"/>
                  </a:lnTo>
                  <a:cubicBezTo>
                    <a:pt x="8704" y="11177"/>
                    <a:pt x="8815" y="10955"/>
                    <a:pt x="8815" y="11088"/>
                  </a:cubicBezTo>
                  <a:cubicBezTo>
                    <a:pt x="8815" y="11221"/>
                    <a:pt x="8778" y="11221"/>
                    <a:pt x="8778" y="11399"/>
                  </a:cubicBezTo>
                  <a:cubicBezTo>
                    <a:pt x="9037" y="11621"/>
                    <a:pt x="8741" y="11487"/>
                    <a:pt x="8963" y="12064"/>
                  </a:cubicBezTo>
                  <a:cubicBezTo>
                    <a:pt x="9000" y="12197"/>
                    <a:pt x="9000" y="12375"/>
                    <a:pt x="9037" y="12508"/>
                  </a:cubicBezTo>
                  <a:lnTo>
                    <a:pt x="9333" y="13217"/>
                  </a:lnTo>
                  <a:cubicBezTo>
                    <a:pt x="9443" y="13439"/>
                    <a:pt x="9480" y="13439"/>
                    <a:pt x="9480" y="13705"/>
                  </a:cubicBezTo>
                  <a:cubicBezTo>
                    <a:pt x="9628" y="13838"/>
                    <a:pt x="9591" y="13883"/>
                    <a:pt x="9702" y="14060"/>
                  </a:cubicBezTo>
                  <a:cubicBezTo>
                    <a:pt x="9776" y="14237"/>
                    <a:pt x="9702" y="14104"/>
                    <a:pt x="9739" y="14282"/>
                  </a:cubicBezTo>
                  <a:cubicBezTo>
                    <a:pt x="9739" y="14282"/>
                    <a:pt x="9739" y="14282"/>
                    <a:pt x="9739" y="14326"/>
                  </a:cubicBezTo>
                  <a:cubicBezTo>
                    <a:pt x="9776" y="14326"/>
                    <a:pt x="9776" y="14326"/>
                    <a:pt x="9776" y="14326"/>
                  </a:cubicBezTo>
                  <a:cubicBezTo>
                    <a:pt x="9776" y="14415"/>
                    <a:pt x="9776" y="14370"/>
                    <a:pt x="9813" y="14415"/>
                  </a:cubicBezTo>
                  <a:lnTo>
                    <a:pt x="9850" y="14503"/>
                  </a:lnTo>
                  <a:cubicBezTo>
                    <a:pt x="9850" y="14503"/>
                    <a:pt x="9850" y="14503"/>
                    <a:pt x="9850" y="14548"/>
                  </a:cubicBezTo>
                  <a:cubicBezTo>
                    <a:pt x="9961" y="14814"/>
                    <a:pt x="9961" y="15036"/>
                    <a:pt x="10072" y="15257"/>
                  </a:cubicBezTo>
                  <a:lnTo>
                    <a:pt x="10109" y="15346"/>
                  </a:lnTo>
                  <a:cubicBezTo>
                    <a:pt x="10146" y="15435"/>
                    <a:pt x="10146" y="15479"/>
                    <a:pt x="10146" y="15568"/>
                  </a:cubicBezTo>
                  <a:cubicBezTo>
                    <a:pt x="10220" y="15834"/>
                    <a:pt x="10368" y="15923"/>
                    <a:pt x="10405" y="16145"/>
                  </a:cubicBezTo>
                  <a:cubicBezTo>
                    <a:pt x="10479" y="16632"/>
                    <a:pt x="10516" y="16366"/>
                    <a:pt x="10553" y="16588"/>
                  </a:cubicBezTo>
                  <a:cubicBezTo>
                    <a:pt x="10590" y="16766"/>
                    <a:pt x="10553" y="16721"/>
                    <a:pt x="10553" y="16810"/>
                  </a:cubicBezTo>
                  <a:cubicBezTo>
                    <a:pt x="10590" y="16987"/>
                    <a:pt x="10553" y="16810"/>
                    <a:pt x="10590" y="16943"/>
                  </a:cubicBezTo>
                  <a:lnTo>
                    <a:pt x="10701" y="17475"/>
                  </a:lnTo>
                  <a:cubicBezTo>
                    <a:pt x="10738" y="17741"/>
                    <a:pt x="10812" y="17919"/>
                    <a:pt x="10812" y="18274"/>
                  </a:cubicBezTo>
                  <a:cubicBezTo>
                    <a:pt x="10812" y="18761"/>
                    <a:pt x="10923" y="19116"/>
                    <a:pt x="10849" y="19648"/>
                  </a:cubicBezTo>
                  <a:cubicBezTo>
                    <a:pt x="10812" y="19826"/>
                    <a:pt x="10812" y="19693"/>
                    <a:pt x="10775" y="19870"/>
                  </a:cubicBezTo>
                  <a:cubicBezTo>
                    <a:pt x="10627" y="20136"/>
                    <a:pt x="10627" y="20225"/>
                    <a:pt x="10294" y="20536"/>
                  </a:cubicBezTo>
                  <a:cubicBezTo>
                    <a:pt x="10072" y="20757"/>
                    <a:pt x="9776" y="20935"/>
                    <a:pt x="9480" y="21112"/>
                  </a:cubicBezTo>
                  <a:lnTo>
                    <a:pt x="8926" y="21334"/>
                  </a:lnTo>
                  <a:cubicBezTo>
                    <a:pt x="8741" y="21378"/>
                    <a:pt x="8815" y="21290"/>
                    <a:pt x="8741" y="21423"/>
                  </a:cubicBezTo>
                  <a:cubicBezTo>
                    <a:pt x="8815" y="21600"/>
                    <a:pt x="8963" y="21511"/>
                    <a:pt x="9296" y="21511"/>
                  </a:cubicBezTo>
                  <a:cubicBezTo>
                    <a:pt x="9443" y="21511"/>
                    <a:pt x="9739" y="21334"/>
                    <a:pt x="10035" y="21378"/>
                  </a:cubicBezTo>
                  <a:cubicBezTo>
                    <a:pt x="10183" y="21378"/>
                    <a:pt x="10072" y="21423"/>
                    <a:pt x="10257" y="21290"/>
                  </a:cubicBezTo>
                  <a:lnTo>
                    <a:pt x="10368" y="21511"/>
                  </a:lnTo>
                  <a:cubicBezTo>
                    <a:pt x="10553" y="21423"/>
                    <a:pt x="10849" y="21467"/>
                    <a:pt x="10997" y="21378"/>
                  </a:cubicBezTo>
                  <a:cubicBezTo>
                    <a:pt x="11145" y="21290"/>
                    <a:pt x="11034" y="21245"/>
                    <a:pt x="11219" y="21290"/>
                  </a:cubicBezTo>
                  <a:cubicBezTo>
                    <a:pt x="11515" y="21334"/>
                    <a:pt x="11700" y="21378"/>
                    <a:pt x="11996" y="21290"/>
                  </a:cubicBezTo>
                  <a:lnTo>
                    <a:pt x="12291" y="21245"/>
                  </a:lnTo>
                  <a:cubicBezTo>
                    <a:pt x="12735" y="21245"/>
                    <a:pt x="12587" y="21334"/>
                    <a:pt x="12883" y="20979"/>
                  </a:cubicBezTo>
                  <a:cubicBezTo>
                    <a:pt x="13290" y="20402"/>
                    <a:pt x="13179" y="19959"/>
                    <a:pt x="13179" y="19161"/>
                  </a:cubicBezTo>
                  <a:cubicBezTo>
                    <a:pt x="13179" y="18495"/>
                    <a:pt x="13031" y="18007"/>
                    <a:pt x="12957" y="17386"/>
                  </a:cubicBezTo>
                  <a:cubicBezTo>
                    <a:pt x="12920" y="17032"/>
                    <a:pt x="12883" y="16943"/>
                    <a:pt x="12772" y="16588"/>
                  </a:cubicBezTo>
                  <a:lnTo>
                    <a:pt x="12661" y="16189"/>
                  </a:lnTo>
                  <a:cubicBezTo>
                    <a:pt x="12624" y="16100"/>
                    <a:pt x="12550" y="15923"/>
                    <a:pt x="12550" y="15834"/>
                  </a:cubicBezTo>
                  <a:cubicBezTo>
                    <a:pt x="12550" y="15612"/>
                    <a:pt x="12624" y="15878"/>
                    <a:pt x="12550" y="15657"/>
                  </a:cubicBezTo>
                  <a:cubicBezTo>
                    <a:pt x="12513" y="15435"/>
                    <a:pt x="12402" y="15346"/>
                    <a:pt x="12402" y="15080"/>
                  </a:cubicBezTo>
                  <a:cubicBezTo>
                    <a:pt x="12402" y="14858"/>
                    <a:pt x="12291" y="14814"/>
                    <a:pt x="12254" y="14548"/>
                  </a:cubicBezTo>
                  <a:lnTo>
                    <a:pt x="12107" y="14016"/>
                  </a:lnTo>
                  <a:cubicBezTo>
                    <a:pt x="12033" y="13883"/>
                    <a:pt x="11996" y="13883"/>
                    <a:pt x="11996" y="13749"/>
                  </a:cubicBezTo>
                  <a:lnTo>
                    <a:pt x="11885" y="13483"/>
                  </a:lnTo>
                  <a:cubicBezTo>
                    <a:pt x="11737" y="13306"/>
                    <a:pt x="11774" y="12995"/>
                    <a:pt x="11663" y="12729"/>
                  </a:cubicBezTo>
                  <a:lnTo>
                    <a:pt x="11478" y="12419"/>
                  </a:lnTo>
                  <a:cubicBezTo>
                    <a:pt x="11404" y="12330"/>
                    <a:pt x="11367" y="12064"/>
                    <a:pt x="11293" y="11931"/>
                  </a:cubicBezTo>
                  <a:cubicBezTo>
                    <a:pt x="11219" y="11754"/>
                    <a:pt x="11256" y="11931"/>
                    <a:pt x="11219" y="11709"/>
                  </a:cubicBezTo>
                  <a:lnTo>
                    <a:pt x="11219" y="10955"/>
                  </a:lnTo>
                  <a:cubicBezTo>
                    <a:pt x="11219" y="10822"/>
                    <a:pt x="11219" y="10645"/>
                    <a:pt x="11182" y="10512"/>
                  </a:cubicBezTo>
                  <a:cubicBezTo>
                    <a:pt x="11108" y="10379"/>
                    <a:pt x="11071" y="10467"/>
                    <a:pt x="11108" y="10113"/>
                  </a:cubicBezTo>
                  <a:cubicBezTo>
                    <a:pt x="11108" y="10024"/>
                    <a:pt x="11145" y="9935"/>
                    <a:pt x="11145" y="9891"/>
                  </a:cubicBezTo>
                  <a:lnTo>
                    <a:pt x="11145" y="9625"/>
                  </a:lnTo>
                  <a:cubicBezTo>
                    <a:pt x="11145" y="9447"/>
                    <a:pt x="11219" y="9536"/>
                    <a:pt x="11219" y="9403"/>
                  </a:cubicBezTo>
                  <a:cubicBezTo>
                    <a:pt x="11219" y="9181"/>
                    <a:pt x="11108" y="9359"/>
                    <a:pt x="11108" y="9048"/>
                  </a:cubicBezTo>
                  <a:lnTo>
                    <a:pt x="11219" y="9048"/>
                  </a:lnTo>
                  <a:cubicBezTo>
                    <a:pt x="11219" y="8826"/>
                    <a:pt x="11145" y="8649"/>
                    <a:pt x="11182" y="8516"/>
                  </a:cubicBezTo>
                  <a:cubicBezTo>
                    <a:pt x="11219" y="8383"/>
                    <a:pt x="11256" y="8383"/>
                    <a:pt x="11293" y="8294"/>
                  </a:cubicBezTo>
                  <a:cubicBezTo>
                    <a:pt x="11367" y="8028"/>
                    <a:pt x="11108" y="7939"/>
                    <a:pt x="11626" y="7629"/>
                  </a:cubicBezTo>
                  <a:lnTo>
                    <a:pt x="11626" y="7230"/>
                  </a:lnTo>
                  <a:cubicBezTo>
                    <a:pt x="11848" y="7052"/>
                    <a:pt x="11737" y="7097"/>
                    <a:pt x="11848" y="6830"/>
                  </a:cubicBezTo>
                  <a:cubicBezTo>
                    <a:pt x="11922" y="6697"/>
                    <a:pt x="11885" y="6786"/>
                    <a:pt x="11922" y="6653"/>
                  </a:cubicBezTo>
                  <a:cubicBezTo>
                    <a:pt x="12033" y="6254"/>
                    <a:pt x="12070" y="6564"/>
                    <a:pt x="12254" y="6032"/>
                  </a:cubicBezTo>
                  <a:cubicBezTo>
                    <a:pt x="12328" y="5766"/>
                    <a:pt x="12476" y="5722"/>
                    <a:pt x="12624" y="5544"/>
                  </a:cubicBezTo>
                  <a:lnTo>
                    <a:pt x="12846" y="5322"/>
                  </a:lnTo>
                  <a:cubicBezTo>
                    <a:pt x="12883" y="5278"/>
                    <a:pt x="12920" y="5056"/>
                    <a:pt x="12957" y="4968"/>
                  </a:cubicBezTo>
                  <a:cubicBezTo>
                    <a:pt x="13068" y="4879"/>
                    <a:pt x="13068" y="5012"/>
                    <a:pt x="13179" y="4923"/>
                  </a:cubicBezTo>
                  <a:cubicBezTo>
                    <a:pt x="13327" y="4790"/>
                    <a:pt x="13401" y="4746"/>
                    <a:pt x="13623" y="4746"/>
                  </a:cubicBezTo>
                  <a:cubicBezTo>
                    <a:pt x="13623" y="4435"/>
                    <a:pt x="13586" y="4613"/>
                    <a:pt x="13734" y="4480"/>
                  </a:cubicBezTo>
                  <a:cubicBezTo>
                    <a:pt x="13845" y="4391"/>
                    <a:pt x="13845" y="4258"/>
                    <a:pt x="13919" y="4125"/>
                  </a:cubicBezTo>
                  <a:lnTo>
                    <a:pt x="13956" y="4080"/>
                  </a:lnTo>
                  <a:lnTo>
                    <a:pt x="13993" y="4080"/>
                  </a:lnTo>
                  <a:lnTo>
                    <a:pt x="14326" y="3593"/>
                  </a:lnTo>
                  <a:cubicBezTo>
                    <a:pt x="14400" y="3460"/>
                    <a:pt x="14400" y="3504"/>
                    <a:pt x="14437" y="3282"/>
                  </a:cubicBezTo>
                  <a:cubicBezTo>
                    <a:pt x="14437" y="3149"/>
                    <a:pt x="14400" y="3016"/>
                    <a:pt x="14437" y="2927"/>
                  </a:cubicBezTo>
                  <a:cubicBezTo>
                    <a:pt x="14437" y="2706"/>
                    <a:pt x="14511" y="2617"/>
                    <a:pt x="14474" y="2395"/>
                  </a:cubicBezTo>
                  <a:lnTo>
                    <a:pt x="14437" y="2218"/>
                  </a:lnTo>
                  <a:cubicBezTo>
                    <a:pt x="14400" y="1952"/>
                    <a:pt x="14474" y="2218"/>
                    <a:pt x="14474" y="1863"/>
                  </a:cubicBezTo>
                  <a:cubicBezTo>
                    <a:pt x="14400" y="1863"/>
                    <a:pt x="14400" y="1863"/>
                    <a:pt x="14326" y="1730"/>
                  </a:cubicBezTo>
                  <a:cubicBezTo>
                    <a:pt x="14215" y="1641"/>
                    <a:pt x="14252" y="1552"/>
                    <a:pt x="14141" y="1464"/>
                  </a:cubicBezTo>
                  <a:cubicBezTo>
                    <a:pt x="13956" y="1198"/>
                    <a:pt x="14104" y="1242"/>
                    <a:pt x="13993" y="1064"/>
                  </a:cubicBezTo>
                  <a:cubicBezTo>
                    <a:pt x="13919" y="931"/>
                    <a:pt x="13919" y="976"/>
                    <a:pt x="13845" y="887"/>
                  </a:cubicBezTo>
                  <a:cubicBezTo>
                    <a:pt x="13771" y="754"/>
                    <a:pt x="13697" y="710"/>
                    <a:pt x="13549" y="621"/>
                  </a:cubicBezTo>
                  <a:cubicBezTo>
                    <a:pt x="13549" y="621"/>
                    <a:pt x="13549" y="621"/>
                    <a:pt x="13512" y="621"/>
                  </a:cubicBezTo>
                  <a:cubicBezTo>
                    <a:pt x="13401" y="577"/>
                    <a:pt x="13549" y="577"/>
                    <a:pt x="13364" y="577"/>
                  </a:cubicBezTo>
                  <a:lnTo>
                    <a:pt x="13364" y="444"/>
                  </a:lnTo>
                  <a:lnTo>
                    <a:pt x="13253" y="444"/>
                  </a:lnTo>
                  <a:lnTo>
                    <a:pt x="13253" y="310"/>
                  </a:lnTo>
                  <a:cubicBezTo>
                    <a:pt x="13031" y="310"/>
                    <a:pt x="13068" y="177"/>
                    <a:pt x="12809" y="177"/>
                  </a:cubicBezTo>
                  <a:cubicBezTo>
                    <a:pt x="12735" y="44"/>
                    <a:pt x="12772" y="89"/>
                    <a:pt x="12698" y="0"/>
                  </a:cubicBezTo>
                  <a:cubicBezTo>
                    <a:pt x="12439" y="222"/>
                    <a:pt x="12402" y="222"/>
                    <a:pt x="12070" y="266"/>
                  </a:cubicBezTo>
                  <a:cubicBezTo>
                    <a:pt x="11774" y="355"/>
                    <a:pt x="11515" y="621"/>
                    <a:pt x="11256" y="798"/>
                  </a:cubicBezTo>
                  <a:cubicBezTo>
                    <a:pt x="11108" y="887"/>
                    <a:pt x="11182" y="887"/>
                    <a:pt x="11071" y="976"/>
                  </a:cubicBezTo>
                  <a:cubicBezTo>
                    <a:pt x="11071" y="976"/>
                    <a:pt x="11071" y="976"/>
                    <a:pt x="11034" y="976"/>
                  </a:cubicBezTo>
                  <a:cubicBezTo>
                    <a:pt x="10923" y="1020"/>
                    <a:pt x="10923" y="1020"/>
                    <a:pt x="10812" y="1153"/>
                  </a:cubicBezTo>
                  <a:cubicBezTo>
                    <a:pt x="10627" y="1375"/>
                    <a:pt x="10479" y="1153"/>
                    <a:pt x="10368" y="1419"/>
                  </a:cubicBezTo>
                  <a:cubicBezTo>
                    <a:pt x="10294" y="1552"/>
                    <a:pt x="10146" y="1641"/>
                    <a:pt x="10035" y="1774"/>
                  </a:cubicBezTo>
                  <a:cubicBezTo>
                    <a:pt x="9850" y="1996"/>
                    <a:pt x="10072" y="2040"/>
                    <a:pt x="9665" y="2040"/>
                  </a:cubicBezTo>
                  <a:close/>
                </a:path>
              </a:pathLst>
            </a:custGeom>
            <a:solidFill>
              <a:srgbClr val="FFFFFF"/>
            </a:solidFill>
            <a:ln w="12700" cap="flat">
              <a:noFill/>
              <a:miter lim="400000"/>
            </a:ln>
            <a:effectLst/>
          </p:spPr>
          <p:txBody>
            <a:bodyPr wrap="square" lIns="45719" tIns="45719" rIns="45719" bIns="45719" numCol="1" anchor="ctr">
              <a:noAutofit/>
            </a:bodyPr>
            <a:lstStyle/>
            <a:p>
              <a:pPr algn="l" defTabSz="448945">
                <a:lnSpc>
                  <a:spcPct val="93000"/>
                </a:lnSpc>
                <a:defRPr sz="1800">
                  <a:latin typeface="Arial" panose="020B0604020202020204"/>
                  <a:ea typeface="Arial" panose="020B0604020202020204"/>
                  <a:cs typeface="Arial" panose="020B0604020202020204"/>
                  <a:sym typeface="Arial" panose="020B0604020202020204"/>
                </a:defRPr>
              </a:pPr>
            </a:p>
          </p:txBody>
        </p:sp>
        <p:sp>
          <p:nvSpPr>
            <p:cNvPr id="254" name="形状"/>
            <p:cNvSpPr/>
            <p:nvPr/>
          </p:nvSpPr>
          <p:spPr>
            <a:xfrm>
              <a:off x="1303335" y="44706"/>
              <a:ext cx="532761" cy="633691"/>
            </a:xfrm>
            <a:custGeom>
              <a:avLst/>
              <a:gdLst/>
              <a:ahLst/>
              <a:cxnLst>
                <a:cxn ang="0">
                  <a:pos x="wd2" y="hd2"/>
                </a:cxn>
                <a:cxn ang="5400000">
                  <a:pos x="wd2" y="hd2"/>
                </a:cxn>
                <a:cxn ang="10800000">
                  <a:pos x="wd2" y="hd2"/>
                </a:cxn>
                <a:cxn ang="16200000">
                  <a:pos x="wd2" y="hd2"/>
                </a:cxn>
              </a:cxnLst>
              <a:rect l="0" t="0" r="r" b="b"/>
              <a:pathLst>
                <a:path w="21555" h="21575" extrusionOk="0">
                  <a:moveTo>
                    <a:pt x="7071" y="3151"/>
                  </a:moveTo>
                  <a:lnTo>
                    <a:pt x="7029" y="3187"/>
                  </a:lnTo>
                  <a:cubicBezTo>
                    <a:pt x="6988" y="3222"/>
                    <a:pt x="6988" y="3222"/>
                    <a:pt x="6946" y="3257"/>
                  </a:cubicBezTo>
                  <a:cubicBezTo>
                    <a:pt x="6904" y="3293"/>
                    <a:pt x="6862" y="3328"/>
                    <a:pt x="6820" y="3363"/>
                  </a:cubicBezTo>
                  <a:cubicBezTo>
                    <a:pt x="6611" y="3504"/>
                    <a:pt x="6569" y="3681"/>
                    <a:pt x="6485" y="3893"/>
                  </a:cubicBezTo>
                  <a:cubicBezTo>
                    <a:pt x="6360" y="4387"/>
                    <a:pt x="6569" y="4316"/>
                    <a:pt x="6695" y="4669"/>
                  </a:cubicBezTo>
                  <a:cubicBezTo>
                    <a:pt x="6736" y="4810"/>
                    <a:pt x="6695" y="4740"/>
                    <a:pt x="6778" y="4846"/>
                  </a:cubicBezTo>
                  <a:cubicBezTo>
                    <a:pt x="6862" y="4987"/>
                    <a:pt x="6988" y="5093"/>
                    <a:pt x="7029" y="5234"/>
                  </a:cubicBezTo>
                  <a:cubicBezTo>
                    <a:pt x="7197" y="5693"/>
                    <a:pt x="7532" y="5763"/>
                    <a:pt x="7699" y="5904"/>
                  </a:cubicBezTo>
                  <a:lnTo>
                    <a:pt x="8118" y="6222"/>
                  </a:lnTo>
                  <a:cubicBezTo>
                    <a:pt x="8327" y="6363"/>
                    <a:pt x="8202" y="6293"/>
                    <a:pt x="8495" y="6328"/>
                  </a:cubicBezTo>
                  <a:cubicBezTo>
                    <a:pt x="8746" y="6363"/>
                    <a:pt x="8997" y="6540"/>
                    <a:pt x="9248" y="6399"/>
                  </a:cubicBezTo>
                  <a:cubicBezTo>
                    <a:pt x="9332" y="6363"/>
                    <a:pt x="9290" y="6363"/>
                    <a:pt x="9415" y="6328"/>
                  </a:cubicBezTo>
                  <a:cubicBezTo>
                    <a:pt x="9750" y="6187"/>
                    <a:pt x="9960" y="6257"/>
                    <a:pt x="10085" y="5834"/>
                  </a:cubicBezTo>
                  <a:cubicBezTo>
                    <a:pt x="10211" y="5481"/>
                    <a:pt x="10169" y="5446"/>
                    <a:pt x="10127" y="5163"/>
                  </a:cubicBezTo>
                  <a:cubicBezTo>
                    <a:pt x="10085" y="4846"/>
                    <a:pt x="9918" y="4740"/>
                    <a:pt x="10043" y="4528"/>
                  </a:cubicBezTo>
                  <a:lnTo>
                    <a:pt x="10253" y="4104"/>
                  </a:lnTo>
                  <a:cubicBezTo>
                    <a:pt x="10378" y="3893"/>
                    <a:pt x="10504" y="3751"/>
                    <a:pt x="10671" y="3575"/>
                  </a:cubicBezTo>
                  <a:cubicBezTo>
                    <a:pt x="10713" y="3540"/>
                    <a:pt x="10713" y="3575"/>
                    <a:pt x="10755" y="3540"/>
                  </a:cubicBezTo>
                  <a:cubicBezTo>
                    <a:pt x="10755" y="3504"/>
                    <a:pt x="10797" y="3504"/>
                    <a:pt x="10797" y="3469"/>
                  </a:cubicBezTo>
                  <a:lnTo>
                    <a:pt x="10922" y="3328"/>
                  </a:lnTo>
                  <a:cubicBezTo>
                    <a:pt x="11048" y="3187"/>
                    <a:pt x="10797" y="3434"/>
                    <a:pt x="10964" y="3293"/>
                  </a:cubicBezTo>
                  <a:lnTo>
                    <a:pt x="11257" y="2975"/>
                  </a:lnTo>
                  <a:cubicBezTo>
                    <a:pt x="11425" y="2869"/>
                    <a:pt x="11467" y="2763"/>
                    <a:pt x="11760" y="2551"/>
                  </a:cubicBezTo>
                  <a:cubicBezTo>
                    <a:pt x="11927" y="2446"/>
                    <a:pt x="12178" y="2163"/>
                    <a:pt x="12304" y="2163"/>
                  </a:cubicBezTo>
                  <a:cubicBezTo>
                    <a:pt x="12304" y="2375"/>
                    <a:pt x="12178" y="2551"/>
                    <a:pt x="12095" y="2763"/>
                  </a:cubicBezTo>
                  <a:lnTo>
                    <a:pt x="10671" y="5657"/>
                  </a:lnTo>
                  <a:lnTo>
                    <a:pt x="10588" y="5763"/>
                  </a:lnTo>
                  <a:cubicBezTo>
                    <a:pt x="10336" y="6116"/>
                    <a:pt x="9667" y="7881"/>
                    <a:pt x="9415" y="8375"/>
                  </a:cubicBezTo>
                  <a:cubicBezTo>
                    <a:pt x="9290" y="8587"/>
                    <a:pt x="9164" y="8975"/>
                    <a:pt x="8997" y="9187"/>
                  </a:cubicBezTo>
                  <a:cubicBezTo>
                    <a:pt x="8788" y="9363"/>
                    <a:pt x="8578" y="9434"/>
                    <a:pt x="8327" y="9575"/>
                  </a:cubicBezTo>
                  <a:lnTo>
                    <a:pt x="8202" y="9681"/>
                  </a:lnTo>
                  <a:cubicBezTo>
                    <a:pt x="8118" y="9716"/>
                    <a:pt x="8034" y="9751"/>
                    <a:pt x="7950" y="9822"/>
                  </a:cubicBezTo>
                  <a:cubicBezTo>
                    <a:pt x="7741" y="9928"/>
                    <a:pt x="7615" y="10034"/>
                    <a:pt x="7406" y="10140"/>
                  </a:cubicBezTo>
                  <a:cubicBezTo>
                    <a:pt x="7197" y="10210"/>
                    <a:pt x="7029" y="10316"/>
                    <a:pt x="6862" y="10422"/>
                  </a:cubicBezTo>
                  <a:lnTo>
                    <a:pt x="6360" y="10740"/>
                  </a:lnTo>
                  <a:cubicBezTo>
                    <a:pt x="5774" y="11093"/>
                    <a:pt x="5188" y="11516"/>
                    <a:pt x="4602" y="11834"/>
                  </a:cubicBezTo>
                  <a:cubicBezTo>
                    <a:pt x="4560" y="11834"/>
                    <a:pt x="4602" y="11834"/>
                    <a:pt x="4518" y="11869"/>
                  </a:cubicBezTo>
                  <a:cubicBezTo>
                    <a:pt x="4434" y="11940"/>
                    <a:pt x="4434" y="11975"/>
                    <a:pt x="4308" y="12046"/>
                  </a:cubicBezTo>
                  <a:lnTo>
                    <a:pt x="1211" y="14128"/>
                  </a:lnTo>
                  <a:cubicBezTo>
                    <a:pt x="708" y="14516"/>
                    <a:pt x="499" y="15116"/>
                    <a:pt x="248" y="15434"/>
                  </a:cubicBezTo>
                  <a:cubicBezTo>
                    <a:pt x="-3" y="15751"/>
                    <a:pt x="-45" y="15716"/>
                    <a:pt x="39" y="16246"/>
                  </a:cubicBezTo>
                  <a:cubicBezTo>
                    <a:pt x="81" y="16457"/>
                    <a:pt x="-3" y="16351"/>
                    <a:pt x="122" y="16493"/>
                  </a:cubicBezTo>
                  <a:cubicBezTo>
                    <a:pt x="541" y="16951"/>
                    <a:pt x="918" y="16493"/>
                    <a:pt x="1546" y="16493"/>
                  </a:cubicBezTo>
                  <a:cubicBezTo>
                    <a:pt x="1546" y="16316"/>
                    <a:pt x="1462" y="16246"/>
                    <a:pt x="1336" y="16104"/>
                  </a:cubicBezTo>
                  <a:cubicBezTo>
                    <a:pt x="1211" y="15928"/>
                    <a:pt x="1253" y="15893"/>
                    <a:pt x="960" y="15822"/>
                  </a:cubicBezTo>
                  <a:cubicBezTo>
                    <a:pt x="1002" y="15681"/>
                    <a:pt x="1253" y="15363"/>
                    <a:pt x="1378" y="15222"/>
                  </a:cubicBezTo>
                  <a:cubicBezTo>
                    <a:pt x="1629" y="14940"/>
                    <a:pt x="1922" y="14693"/>
                    <a:pt x="2174" y="14410"/>
                  </a:cubicBezTo>
                  <a:lnTo>
                    <a:pt x="2467" y="14163"/>
                  </a:lnTo>
                  <a:cubicBezTo>
                    <a:pt x="2676" y="13987"/>
                    <a:pt x="3011" y="13563"/>
                    <a:pt x="3388" y="13246"/>
                  </a:cubicBezTo>
                  <a:lnTo>
                    <a:pt x="3764" y="12963"/>
                  </a:lnTo>
                  <a:cubicBezTo>
                    <a:pt x="3890" y="12857"/>
                    <a:pt x="3932" y="12857"/>
                    <a:pt x="4057" y="12787"/>
                  </a:cubicBezTo>
                  <a:cubicBezTo>
                    <a:pt x="4141" y="12751"/>
                    <a:pt x="4183" y="12646"/>
                    <a:pt x="4267" y="12575"/>
                  </a:cubicBezTo>
                  <a:lnTo>
                    <a:pt x="5020" y="12010"/>
                  </a:lnTo>
                  <a:cubicBezTo>
                    <a:pt x="5188" y="11869"/>
                    <a:pt x="5271" y="11657"/>
                    <a:pt x="5481" y="11587"/>
                  </a:cubicBezTo>
                  <a:cubicBezTo>
                    <a:pt x="5564" y="11551"/>
                    <a:pt x="5522" y="11551"/>
                    <a:pt x="5606" y="11516"/>
                  </a:cubicBezTo>
                  <a:cubicBezTo>
                    <a:pt x="5690" y="11446"/>
                    <a:pt x="5690" y="11446"/>
                    <a:pt x="5732" y="11410"/>
                  </a:cubicBezTo>
                  <a:lnTo>
                    <a:pt x="6318" y="11057"/>
                  </a:lnTo>
                  <a:cubicBezTo>
                    <a:pt x="6402" y="10987"/>
                    <a:pt x="6527" y="10916"/>
                    <a:pt x="6569" y="10881"/>
                  </a:cubicBezTo>
                  <a:cubicBezTo>
                    <a:pt x="6653" y="10846"/>
                    <a:pt x="6653" y="10846"/>
                    <a:pt x="6736" y="10810"/>
                  </a:cubicBezTo>
                  <a:lnTo>
                    <a:pt x="7155" y="10528"/>
                  </a:lnTo>
                  <a:cubicBezTo>
                    <a:pt x="7281" y="10457"/>
                    <a:pt x="7322" y="10457"/>
                    <a:pt x="7448" y="10351"/>
                  </a:cubicBezTo>
                  <a:cubicBezTo>
                    <a:pt x="7532" y="10316"/>
                    <a:pt x="7615" y="10246"/>
                    <a:pt x="7741" y="10175"/>
                  </a:cubicBezTo>
                  <a:lnTo>
                    <a:pt x="8871" y="9540"/>
                  </a:lnTo>
                  <a:cubicBezTo>
                    <a:pt x="8871" y="9646"/>
                    <a:pt x="8746" y="9822"/>
                    <a:pt x="8662" y="10034"/>
                  </a:cubicBezTo>
                  <a:cubicBezTo>
                    <a:pt x="8620" y="10140"/>
                    <a:pt x="8536" y="10175"/>
                    <a:pt x="8536" y="10246"/>
                  </a:cubicBezTo>
                  <a:cubicBezTo>
                    <a:pt x="8453" y="10457"/>
                    <a:pt x="8536" y="10351"/>
                    <a:pt x="8411" y="10528"/>
                  </a:cubicBezTo>
                  <a:cubicBezTo>
                    <a:pt x="8327" y="10669"/>
                    <a:pt x="8327" y="10775"/>
                    <a:pt x="8243" y="10916"/>
                  </a:cubicBezTo>
                  <a:cubicBezTo>
                    <a:pt x="8202" y="10951"/>
                    <a:pt x="8202" y="10987"/>
                    <a:pt x="8160" y="11057"/>
                  </a:cubicBezTo>
                  <a:lnTo>
                    <a:pt x="6234" y="14728"/>
                  </a:lnTo>
                  <a:cubicBezTo>
                    <a:pt x="6192" y="14834"/>
                    <a:pt x="6150" y="14834"/>
                    <a:pt x="6067" y="14940"/>
                  </a:cubicBezTo>
                  <a:cubicBezTo>
                    <a:pt x="5941" y="15187"/>
                    <a:pt x="5899" y="15363"/>
                    <a:pt x="5774" y="15575"/>
                  </a:cubicBezTo>
                  <a:cubicBezTo>
                    <a:pt x="5690" y="15681"/>
                    <a:pt x="5732" y="15610"/>
                    <a:pt x="5690" y="15716"/>
                  </a:cubicBezTo>
                  <a:cubicBezTo>
                    <a:pt x="5648" y="15787"/>
                    <a:pt x="5648" y="15787"/>
                    <a:pt x="5648" y="15857"/>
                  </a:cubicBezTo>
                  <a:cubicBezTo>
                    <a:pt x="5439" y="16140"/>
                    <a:pt x="5104" y="17022"/>
                    <a:pt x="4895" y="17199"/>
                  </a:cubicBezTo>
                  <a:cubicBezTo>
                    <a:pt x="4560" y="17481"/>
                    <a:pt x="3806" y="16951"/>
                    <a:pt x="3388" y="16846"/>
                  </a:cubicBezTo>
                  <a:cubicBezTo>
                    <a:pt x="3262" y="16810"/>
                    <a:pt x="3388" y="16810"/>
                    <a:pt x="3220" y="16846"/>
                  </a:cubicBezTo>
                  <a:cubicBezTo>
                    <a:pt x="3053" y="16881"/>
                    <a:pt x="2927" y="16916"/>
                    <a:pt x="3011" y="17022"/>
                  </a:cubicBezTo>
                  <a:cubicBezTo>
                    <a:pt x="3053" y="17128"/>
                    <a:pt x="3220" y="17199"/>
                    <a:pt x="3262" y="17234"/>
                  </a:cubicBezTo>
                  <a:cubicBezTo>
                    <a:pt x="3471" y="17410"/>
                    <a:pt x="3429" y="17410"/>
                    <a:pt x="3681" y="17551"/>
                  </a:cubicBezTo>
                  <a:lnTo>
                    <a:pt x="3890" y="17657"/>
                  </a:lnTo>
                  <a:cubicBezTo>
                    <a:pt x="4057" y="17763"/>
                    <a:pt x="4183" y="17869"/>
                    <a:pt x="4225" y="18010"/>
                  </a:cubicBezTo>
                  <a:cubicBezTo>
                    <a:pt x="4434" y="18293"/>
                    <a:pt x="4225" y="18399"/>
                    <a:pt x="4518" y="18751"/>
                  </a:cubicBezTo>
                  <a:cubicBezTo>
                    <a:pt x="4769" y="19069"/>
                    <a:pt x="5481" y="19104"/>
                    <a:pt x="5732" y="18716"/>
                  </a:cubicBezTo>
                  <a:cubicBezTo>
                    <a:pt x="5857" y="18540"/>
                    <a:pt x="5732" y="18610"/>
                    <a:pt x="5732" y="18469"/>
                  </a:cubicBezTo>
                  <a:cubicBezTo>
                    <a:pt x="5732" y="18257"/>
                    <a:pt x="5899" y="18293"/>
                    <a:pt x="5983" y="17940"/>
                  </a:cubicBezTo>
                  <a:lnTo>
                    <a:pt x="6443" y="17057"/>
                  </a:lnTo>
                  <a:cubicBezTo>
                    <a:pt x="6485" y="16951"/>
                    <a:pt x="6569" y="16810"/>
                    <a:pt x="6611" y="16704"/>
                  </a:cubicBezTo>
                  <a:cubicBezTo>
                    <a:pt x="6778" y="16281"/>
                    <a:pt x="6946" y="16140"/>
                    <a:pt x="6988" y="15999"/>
                  </a:cubicBezTo>
                  <a:cubicBezTo>
                    <a:pt x="7029" y="15893"/>
                    <a:pt x="7029" y="15857"/>
                    <a:pt x="7071" y="15787"/>
                  </a:cubicBezTo>
                  <a:lnTo>
                    <a:pt x="7741" y="14304"/>
                  </a:lnTo>
                  <a:cubicBezTo>
                    <a:pt x="7783" y="14234"/>
                    <a:pt x="7783" y="14269"/>
                    <a:pt x="7867" y="14128"/>
                  </a:cubicBezTo>
                  <a:cubicBezTo>
                    <a:pt x="7867" y="14057"/>
                    <a:pt x="7867" y="14057"/>
                    <a:pt x="7908" y="13951"/>
                  </a:cubicBezTo>
                  <a:cubicBezTo>
                    <a:pt x="8118" y="13563"/>
                    <a:pt x="8578" y="12999"/>
                    <a:pt x="8704" y="12610"/>
                  </a:cubicBezTo>
                  <a:lnTo>
                    <a:pt x="9918" y="10034"/>
                  </a:lnTo>
                  <a:cubicBezTo>
                    <a:pt x="9918" y="9999"/>
                    <a:pt x="9960" y="9893"/>
                    <a:pt x="9960" y="9857"/>
                  </a:cubicBezTo>
                  <a:lnTo>
                    <a:pt x="10253" y="9081"/>
                  </a:lnTo>
                  <a:cubicBezTo>
                    <a:pt x="10462" y="8551"/>
                    <a:pt x="10462" y="8763"/>
                    <a:pt x="10839" y="8551"/>
                  </a:cubicBezTo>
                  <a:lnTo>
                    <a:pt x="12513" y="7881"/>
                  </a:lnTo>
                  <a:cubicBezTo>
                    <a:pt x="12513" y="8022"/>
                    <a:pt x="12262" y="8269"/>
                    <a:pt x="12178" y="8375"/>
                  </a:cubicBezTo>
                  <a:cubicBezTo>
                    <a:pt x="12095" y="8481"/>
                    <a:pt x="12095" y="8446"/>
                    <a:pt x="11969" y="8516"/>
                  </a:cubicBezTo>
                  <a:cubicBezTo>
                    <a:pt x="11885" y="8622"/>
                    <a:pt x="11802" y="8728"/>
                    <a:pt x="11718" y="8799"/>
                  </a:cubicBezTo>
                  <a:cubicBezTo>
                    <a:pt x="11592" y="8940"/>
                    <a:pt x="11467" y="8940"/>
                    <a:pt x="11467" y="9151"/>
                  </a:cubicBezTo>
                  <a:cubicBezTo>
                    <a:pt x="11215" y="9187"/>
                    <a:pt x="11132" y="9434"/>
                    <a:pt x="10881" y="9751"/>
                  </a:cubicBezTo>
                  <a:lnTo>
                    <a:pt x="10295" y="10316"/>
                  </a:lnTo>
                  <a:cubicBezTo>
                    <a:pt x="10211" y="10457"/>
                    <a:pt x="10002" y="10599"/>
                    <a:pt x="10002" y="10775"/>
                  </a:cubicBezTo>
                  <a:cubicBezTo>
                    <a:pt x="9834" y="10775"/>
                    <a:pt x="9792" y="10810"/>
                    <a:pt x="9750" y="10951"/>
                  </a:cubicBezTo>
                  <a:cubicBezTo>
                    <a:pt x="9625" y="11163"/>
                    <a:pt x="9708" y="11481"/>
                    <a:pt x="9792" y="11622"/>
                  </a:cubicBezTo>
                  <a:cubicBezTo>
                    <a:pt x="9918" y="11834"/>
                    <a:pt x="10002" y="12046"/>
                    <a:pt x="10211" y="12151"/>
                  </a:cubicBezTo>
                  <a:cubicBezTo>
                    <a:pt x="10378" y="12187"/>
                    <a:pt x="10462" y="12151"/>
                    <a:pt x="10588" y="12116"/>
                  </a:cubicBezTo>
                  <a:cubicBezTo>
                    <a:pt x="10755" y="12081"/>
                    <a:pt x="10629" y="12116"/>
                    <a:pt x="10755" y="12116"/>
                  </a:cubicBezTo>
                  <a:cubicBezTo>
                    <a:pt x="10839" y="12081"/>
                    <a:pt x="10755" y="12081"/>
                    <a:pt x="10881" y="12046"/>
                  </a:cubicBezTo>
                  <a:cubicBezTo>
                    <a:pt x="10964" y="12010"/>
                    <a:pt x="11215" y="12081"/>
                    <a:pt x="11383" y="12081"/>
                  </a:cubicBezTo>
                  <a:cubicBezTo>
                    <a:pt x="11383" y="12257"/>
                    <a:pt x="11215" y="12469"/>
                    <a:pt x="11132" y="12610"/>
                  </a:cubicBezTo>
                  <a:lnTo>
                    <a:pt x="10671" y="13740"/>
                  </a:lnTo>
                  <a:cubicBezTo>
                    <a:pt x="10504" y="14093"/>
                    <a:pt x="10420" y="14551"/>
                    <a:pt x="10671" y="14869"/>
                  </a:cubicBezTo>
                  <a:cubicBezTo>
                    <a:pt x="10755" y="15010"/>
                    <a:pt x="10713" y="15081"/>
                    <a:pt x="10839" y="15222"/>
                  </a:cubicBezTo>
                  <a:cubicBezTo>
                    <a:pt x="11090" y="15469"/>
                    <a:pt x="11550" y="15469"/>
                    <a:pt x="11885" y="15434"/>
                  </a:cubicBezTo>
                  <a:cubicBezTo>
                    <a:pt x="12304" y="15399"/>
                    <a:pt x="12429" y="15434"/>
                    <a:pt x="12764" y="15363"/>
                  </a:cubicBezTo>
                  <a:cubicBezTo>
                    <a:pt x="12932" y="15328"/>
                    <a:pt x="13015" y="15363"/>
                    <a:pt x="13183" y="15363"/>
                  </a:cubicBezTo>
                  <a:cubicBezTo>
                    <a:pt x="13476" y="15328"/>
                    <a:pt x="13769" y="15222"/>
                    <a:pt x="14020" y="15116"/>
                  </a:cubicBezTo>
                  <a:cubicBezTo>
                    <a:pt x="14104" y="15081"/>
                    <a:pt x="14062" y="15081"/>
                    <a:pt x="14188" y="15046"/>
                  </a:cubicBezTo>
                  <a:cubicBezTo>
                    <a:pt x="14439" y="14975"/>
                    <a:pt x="14481" y="15010"/>
                    <a:pt x="14899" y="14869"/>
                  </a:cubicBezTo>
                  <a:cubicBezTo>
                    <a:pt x="15067" y="14799"/>
                    <a:pt x="16071" y="14446"/>
                    <a:pt x="16239" y="14410"/>
                  </a:cubicBezTo>
                  <a:cubicBezTo>
                    <a:pt x="16448" y="14410"/>
                    <a:pt x="16448" y="14410"/>
                    <a:pt x="16615" y="14375"/>
                  </a:cubicBezTo>
                  <a:cubicBezTo>
                    <a:pt x="16825" y="14340"/>
                    <a:pt x="16783" y="14340"/>
                    <a:pt x="17034" y="14304"/>
                  </a:cubicBezTo>
                  <a:cubicBezTo>
                    <a:pt x="17285" y="14269"/>
                    <a:pt x="17160" y="14234"/>
                    <a:pt x="17369" y="14234"/>
                  </a:cubicBezTo>
                  <a:cubicBezTo>
                    <a:pt x="17411" y="14199"/>
                    <a:pt x="17369" y="14234"/>
                    <a:pt x="17495" y="14234"/>
                  </a:cubicBezTo>
                  <a:lnTo>
                    <a:pt x="18415" y="14199"/>
                  </a:lnTo>
                  <a:lnTo>
                    <a:pt x="19127" y="14375"/>
                  </a:lnTo>
                  <a:cubicBezTo>
                    <a:pt x="19336" y="14446"/>
                    <a:pt x="19253" y="14304"/>
                    <a:pt x="19588" y="14481"/>
                  </a:cubicBezTo>
                  <a:cubicBezTo>
                    <a:pt x="19713" y="14551"/>
                    <a:pt x="19797" y="14657"/>
                    <a:pt x="19881" y="14763"/>
                  </a:cubicBezTo>
                  <a:cubicBezTo>
                    <a:pt x="19922" y="14834"/>
                    <a:pt x="20132" y="15010"/>
                    <a:pt x="20132" y="15081"/>
                  </a:cubicBezTo>
                  <a:cubicBezTo>
                    <a:pt x="20132" y="15257"/>
                    <a:pt x="20132" y="15081"/>
                    <a:pt x="20090" y="15187"/>
                  </a:cubicBezTo>
                  <a:cubicBezTo>
                    <a:pt x="20090" y="15222"/>
                    <a:pt x="20048" y="15222"/>
                    <a:pt x="20048" y="15257"/>
                  </a:cubicBezTo>
                  <a:cubicBezTo>
                    <a:pt x="20048" y="15293"/>
                    <a:pt x="20048" y="15293"/>
                    <a:pt x="20006" y="15328"/>
                  </a:cubicBezTo>
                  <a:cubicBezTo>
                    <a:pt x="19964" y="15399"/>
                    <a:pt x="20006" y="15363"/>
                    <a:pt x="19964" y="15434"/>
                  </a:cubicBezTo>
                  <a:cubicBezTo>
                    <a:pt x="19839" y="15610"/>
                    <a:pt x="19839" y="15681"/>
                    <a:pt x="19713" y="15928"/>
                  </a:cubicBezTo>
                  <a:cubicBezTo>
                    <a:pt x="19671" y="15999"/>
                    <a:pt x="19671" y="16034"/>
                    <a:pt x="19629" y="16140"/>
                  </a:cubicBezTo>
                  <a:cubicBezTo>
                    <a:pt x="19588" y="16210"/>
                    <a:pt x="19504" y="16316"/>
                    <a:pt x="19420" y="16457"/>
                  </a:cubicBezTo>
                  <a:cubicBezTo>
                    <a:pt x="19127" y="17022"/>
                    <a:pt x="19002" y="17163"/>
                    <a:pt x="18583" y="17693"/>
                  </a:cubicBezTo>
                  <a:lnTo>
                    <a:pt x="17955" y="18363"/>
                  </a:lnTo>
                  <a:cubicBezTo>
                    <a:pt x="17913" y="18434"/>
                    <a:pt x="17955" y="18363"/>
                    <a:pt x="17913" y="18434"/>
                  </a:cubicBezTo>
                  <a:cubicBezTo>
                    <a:pt x="17578" y="18787"/>
                    <a:pt x="17662" y="18751"/>
                    <a:pt x="17285" y="18999"/>
                  </a:cubicBezTo>
                  <a:cubicBezTo>
                    <a:pt x="16950" y="19246"/>
                    <a:pt x="16783" y="19599"/>
                    <a:pt x="16364" y="19810"/>
                  </a:cubicBezTo>
                  <a:cubicBezTo>
                    <a:pt x="16155" y="19916"/>
                    <a:pt x="16281" y="19916"/>
                    <a:pt x="16113" y="20057"/>
                  </a:cubicBezTo>
                  <a:cubicBezTo>
                    <a:pt x="16029" y="20093"/>
                    <a:pt x="15862" y="20199"/>
                    <a:pt x="15736" y="20234"/>
                  </a:cubicBezTo>
                  <a:lnTo>
                    <a:pt x="15192" y="20516"/>
                  </a:lnTo>
                  <a:cubicBezTo>
                    <a:pt x="15150" y="20516"/>
                    <a:pt x="15150" y="20551"/>
                    <a:pt x="15108" y="20551"/>
                  </a:cubicBezTo>
                  <a:cubicBezTo>
                    <a:pt x="14606" y="20763"/>
                    <a:pt x="14104" y="20693"/>
                    <a:pt x="13560" y="20587"/>
                  </a:cubicBezTo>
                  <a:cubicBezTo>
                    <a:pt x="13434" y="20587"/>
                    <a:pt x="13476" y="20587"/>
                    <a:pt x="13434" y="20587"/>
                  </a:cubicBezTo>
                  <a:lnTo>
                    <a:pt x="12681" y="20340"/>
                  </a:lnTo>
                  <a:cubicBezTo>
                    <a:pt x="12513" y="20269"/>
                    <a:pt x="12513" y="20234"/>
                    <a:pt x="12304" y="20163"/>
                  </a:cubicBezTo>
                  <a:cubicBezTo>
                    <a:pt x="12095" y="20057"/>
                    <a:pt x="11802" y="20022"/>
                    <a:pt x="11634" y="19846"/>
                  </a:cubicBezTo>
                  <a:lnTo>
                    <a:pt x="11550" y="19669"/>
                  </a:lnTo>
                  <a:cubicBezTo>
                    <a:pt x="11508" y="19599"/>
                    <a:pt x="11550" y="19634"/>
                    <a:pt x="11508" y="19599"/>
                  </a:cubicBezTo>
                  <a:lnTo>
                    <a:pt x="11341" y="19493"/>
                  </a:lnTo>
                  <a:cubicBezTo>
                    <a:pt x="11257" y="19387"/>
                    <a:pt x="11215" y="19281"/>
                    <a:pt x="11090" y="19210"/>
                  </a:cubicBezTo>
                  <a:lnTo>
                    <a:pt x="10629" y="18857"/>
                  </a:lnTo>
                  <a:cubicBezTo>
                    <a:pt x="10504" y="18787"/>
                    <a:pt x="10546" y="18857"/>
                    <a:pt x="10504" y="18716"/>
                  </a:cubicBezTo>
                  <a:lnTo>
                    <a:pt x="10964" y="18646"/>
                  </a:lnTo>
                  <a:cubicBezTo>
                    <a:pt x="11257" y="18575"/>
                    <a:pt x="11132" y="18716"/>
                    <a:pt x="11425" y="18646"/>
                  </a:cubicBezTo>
                  <a:lnTo>
                    <a:pt x="11927" y="18575"/>
                  </a:lnTo>
                  <a:cubicBezTo>
                    <a:pt x="11927" y="18575"/>
                    <a:pt x="12095" y="18504"/>
                    <a:pt x="12136" y="18504"/>
                  </a:cubicBezTo>
                  <a:cubicBezTo>
                    <a:pt x="12178" y="18504"/>
                    <a:pt x="12178" y="18504"/>
                    <a:pt x="12220" y="18469"/>
                  </a:cubicBezTo>
                  <a:cubicBezTo>
                    <a:pt x="12346" y="18399"/>
                    <a:pt x="12220" y="18399"/>
                    <a:pt x="12429" y="18434"/>
                  </a:cubicBezTo>
                  <a:cubicBezTo>
                    <a:pt x="12555" y="18434"/>
                    <a:pt x="12639" y="18363"/>
                    <a:pt x="12764" y="18328"/>
                  </a:cubicBezTo>
                  <a:cubicBezTo>
                    <a:pt x="12848" y="18293"/>
                    <a:pt x="12848" y="18328"/>
                    <a:pt x="12890" y="18293"/>
                  </a:cubicBezTo>
                  <a:cubicBezTo>
                    <a:pt x="12890" y="18293"/>
                    <a:pt x="12890" y="18293"/>
                    <a:pt x="12932" y="18293"/>
                  </a:cubicBezTo>
                  <a:lnTo>
                    <a:pt x="13015" y="18257"/>
                  </a:lnTo>
                  <a:cubicBezTo>
                    <a:pt x="13183" y="18187"/>
                    <a:pt x="13225" y="18081"/>
                    <a:pt x="13350" y="17975"/>
                  </a:cubicBezTo>
                  <a:lnTo>
                    <a:pt x="13936" y="17587"/>
                  </a:lnTo>
                  <a:cubicBezTo>
                    <a:pt x="13936" y="17199"/>
                    <a:pt x="13895" y="17163"/>
                    <a:pt x="13685" y="16916"/>
                  </a:cubicBezTo>
                  <a:lnTo>
                    <a:pt x="12890" y="16493"/>
                  </a:lnTo>
                  <a:cubicBezTo>
                    <a:pt x="12848" y="16493"/>
                    <a:pt x="12848" y="16493"/>
                    <a:pt x="12848" y="16493"/>
                  </a:cubicBezTo>
                  <a:lnTo>
                    <a:pt x="12764" y="16493"/>
                  </a:lnTo>
                  <a:cubicBezTo>
                    <a:pt x="12681" y="16457"/>
                    <a:pt x="12639" y="16387"/>
                    <a:pt x="12471" y="16387"/>
                  </a:cubicBezTo>
                  <a:lnTo>
                    <a:pt x="11592" y="16422"/>
                  </a:lnTo>
                  <a:cubicBezTo>
                    <a:pt x="11341" y="16528"/>
                    <a:pt x="11174" y="16704"/>
                    <a:pt x="10964" y="16846"/>
                  </a:cubicBezTo>
                  <a:lnTo>
                    <a:pt x="10839" y="16881"/>
                  </a:lnTo>
                  <a:cubicBezTo>
                    <a:pt x="10713" y="16951"/>
                    <a:pt x="10546" y="16916"/>
                    <a:pt x="10546" y="17093"/>
                  </a:cubicBezTo>
                  <a:cubicBezTo>
                    <a:pt x="10211" y="17093"/>
                    <a:pt x="10336" y="17057"/>
                    <a:pt x="10127" y="17199"/>
                  </a:cubicBezTo>
                  <a:cubicBezTo>
                    <a:pt x="9960" y="17304"/>
                    <a:pt x="10002" y="17234"/>
                    <a:pt x="9792" y="17234"/>
                  </a:cubicBezTo>
                  <a:cubicBezTo>
                    <a:pt x="9499" y="17269"/>
                    <a:pt x="8495" y="17481"/>
                    <a:pt x="8243" y="17551"/>
                  </a:cubicBezTo>
                  <a:lnTo>
                    <a:pt x="7364" y="17693"/>
                  </a:lnTo>
                  <a:cubicBezTo>
                    <a:pt x="7155" y="17693"/>
                    <a:pt x="7071" y="18010"/>
                    <a:pt x="7155" y="18151"/>
                  </a:cubicBezTo>
                  <a:cubicBezTo>
                    <a:pt x="7197" y="18257"/>
                    <a:pt x="7155" y="18116"/>
                    <a:pt x="7197" y="18257"/>
                  </a:cubicBezTo>
                  <a:cubicBezTo>
                    <a:pt x="7281" y="18504"/>
                    <a:pt x="7322" y="18469"/>
                    <a:pt x="7532" y="18610"/>
                  </a:cubicBezTo>
                  <a:cubicBezTo>
                    <a:pt x="7908" y="18857"/>
                    <a:pt x="7741" y="18893"/>
                    <a:pt x="8411" y="18893"/>
                  </a:cubicBezTo>
                  <a:cubicBezTo>
                    <a:pt x="8620" y="18893"/>
                    <a:pt x="8578" y="18822"/>
                    <a:pt x="8913" y="18822"/>
                  </a:cubicBezTo>
                  <a:cubicBezTo>
                    <a:pt x="9206" y="18822"/>
                    <a:pt x="9164" y="18787"/>
                    <a:pt x="9415" y="18751"/>
                  </a:cubicBezTo>
                  <a:cubicBezTo>
                    <a:pt x="9708" y="18716"/>
                    <a:pt x="9499" y="18857"/>
                    <a:pt x="9792" y="18857"/>
                  </a:cubicBezTo>
                  <a:cubicBezTo>
                    <a:pt x="10043" y="18822"/>
                    <a:pt x="10043" y="18751"/>
                    <a:pt x="10295" y="18751"/>
                  </a:cubicBezTo>
                  <a:cubicBezTo>
                    <a:pt x="10295" y="18893"/>
                    <a:pt x="10336" y="18963"/>
                    <a:pt x="10546" y="19034"/>
                  </a:cubicBezTo>
                  <a:cubicBezTo>
                    <a:pt x="10713" y="19140"/>
                    <a:pt x="11090" y="19493"/>
                    <a:pt x="11215" y="19669"/>
                  </a:cubicBezTo>
                  <a:cubicBezTo>
                    <a:pt x="11215" y="19704"/>
                    <a:pt x="11257" y="19775"/>
                    <a:pt x="11257" y="19810"/>
                  </a:cubicBezTo>
                  <a:cubicBezTo>
                    <a:pt x="11299" y="19881"/>
                    <a:pt x="11257" y="19881"/>
                    <a:pt x="11299" y="19951"/>
                  </a:cubicBezTo>
                  <a:lnTo>
                    <a:pt x="11383" y="20093"/>
                  </a:lnTo>
                  <a:cubicBezTo>
                    <a:pt x="11760" y="20622"/>
                    <a:pt x="11760" y="20587"/>
                    <a:pt x="12429" y="20975"/>
                  </a:cubicBezTo>
                  <a:lnTo>
                    <a:pt x="13015" y="21293"/>
                  </a:lnTo>
                  <a:cubicBezTo>
                    <a:pt x="13267" y="21434"/>
                    <a:pt x="14397" y="21575"/>
                    <a:pt x="14690" y="21575"/>
                  </a:cubicBezTo>
                  <a:lnTo>
                    <a:pt x="16867" y="20693"/>
                  </a:lnTo>
                  <a:lnTo>
                    <a:pt x="17202" y="20410"/>
                  </a:lnTo>
                  <a:cubicBezTo>
                    <a:pt x="17453" y="20234"/>
                    <a:pt x="17243" y="20410"/>
                    <a:pt x="17662" y="20093"/>
                  </a:cubicBezTo>
                  <a:lnTo>
                    <a:pt x="18457" y="19351"/>
                  </a:lnTo>
                  <a:cubicBezTo>
                    <a:pt x="18541" y="19281"/>
                    <a:pt x="18541" y="19281"/>
                    <a:pt x="18625" y="19210"/>
                  </a:cubicBezTo>
                  <a:cubicBezTo>
                    <a:pt x="18708" y="19104"/>
                    <a:pt x="18834" y="19034"/>
                    <a:pt x="18960" y="18928"/>
                  </a:cubicBezTo>
                  <a:lnTo>
                    <a:pt x="19002" y="18857"/>
                  </a:lnTo>
                  <a:cubicBezTo>
                    <a:pt x="19043" y="18822"/>
                    <a:pt x="19085" y="18787"/>
                    <a:pt x="19127" y="18716"/>
                  </a:cubicBezTo>
                  <a:lnTo>
                    <a:pt x="19713" y="18010"/>
                  </a:lnTo>
                  <a:cubicBezTo>
                    <a:pt x="19755" y="17975"/>
                    <a:pt x="19755" y="17975"/>
                    <a:pt x="19755" y="17940"/>
                  </a:cubicBezTo>
                  <a:lnTo>
                    <a:pt x="19922" y="17799"/>
                  </a:lnTo>
                  <a:cubicBezTo>
                    <a:pt x="20174" y="17587"/>
                    <a:pt x="20299" y="17304"/>
                    <a:pt x="20467" y="17022"/>
                  </a:cubicBezTo>
                  <a:lnTo>
                    <a:pt x="20760" y="16599"/>
                  </a:lnTo>
                  <a:cubicBezTo>
                    <a:pt x="20843" y="16457"/>
                    <a:pt x="20760" y="16563"/>
                    <a:pt x="20885" y="16422"/>
                  </a:cubicBezTo>
                  <a:cubicBezTo>
                    <a:pt x="20927" y="16351"/>
                    <a:pt x="21095" y="16246"/>
                    <a:pt x="21178" y="16175"/>
                  </a:cubicBezTo>
                  <a:cubicBezTo>
                    <a:pt x="21304" y="16034"/>
                    <a:pt x="21178" y="15999"/>
                    <a:pt x="21304" y="15822"/>
                  </a:cubicBezTo>
                  <a:cubicBezTo>
                    <a:pt x="21429" y="15646"/>
                    <a:pt x="21429" y="15751"/>
                    <a:pt x="21471" y="15504"/>
                  </a:cubicBezTo>
                  <a:cubicBezTo>
                    <a:pt x="21471" y="15257"/>
                    <a:pt x="21555" y="15187"/>
                    <a:pt x="21555" y="14869"/>
                  </a:cubicBezTo>
                  <a:cubicBezTo>
                    <a:pt x="21513" y="14269"/>
                    <a:pt x="21555" y="14516"/>
                    <a:pt x="21220" y="14022"/>
                  </a:cubicBezTo>
                  <a:cubicBezTo>
                    <a:pt x="21095" y="13846"/>
                    <a:pt x="20927" y="13775"/>
                    <a:pt x="20718" y="13740"/>
                  </a:cubicBezTo>
                  <a:cubicBezTo>
                    <a:pt x="20467" y="13634"/>
                    <a:pt x="20383" y="13493"/>
                    <a:pt x="20132" y="13493"/>
                  </a:cubicBezTo>
                  <a:cubicBezTo>
                    <a:pt x="20090" y="13599"/>
                    <a:pt x="20132" y="13528"/>
                    <a:pt x="20048" y="13563"/>
                  </a:cubicBezTo>
                  <a:cubicBezTo>
                    <a:pt x="19671" y="13281"/>
                    <a:pt x="19671" y="13493"/>
                    <a:pt x="19253" y="13422"/>
                  </a:cubicBezTo>
                  <a:cubicBezTo>
                    <a:pt x="18583" y="13316"/>
                    <a:pt x="18750" y="13422"/>
                    <a:pt x="18457" y="13387"/>
                  </a:cubicBezTo>
                  <a:cubicBezTo>
                    <a:pt x="18415" y="13387"/>
                    <a:pt x="18332" y="13351"/>
                    <a:pt x="18248" y="13351"/>
                  </a:cubicBezTo>
                  <a:cubicBezTo>
                    <a:pt x="18122" y="13351"/>
                    <a:pt x="17285" y="13493"/>
                    <a:pt x="17118" y="13563"/>
                  </a:cubicBezTo>
                  <a:cubicBezTo>
                    <a:pt x="16783" y="13704"/>
                    <a:pt x="16532" y="13704"/>
                    <a:pt x="16239" y="13810"/>
                  </a:cubicBezTo>
                  <a:lnTo>
                    <a:pt x="15443" y="13987"/>
                  </a:lnTo>
                  <a:cubicBezTo>
                    <a:pt x="15234" y="14022"/>
                    <a:pt x="15276" y="14057"/>
                    <a:pt x="15067" y="14128"/>
                  </a:cubicBezTo>
                  <a:lnTo>
                    <a:pt x="13727" y="14446"/>
                  </a:lnTo>
                  <a:cubicBezTo>
                    <a:pt x="13560" y="14481"/>
                    <a:pt x="13476" y="14481"/>
                    <a:pt x="13308" y="14516"/>
                  </a:cubicBezTo>
                  <a:lnTo>
                    <a:pt x="13141" y="14587"/>
                  </a:lnTo>
                  <a:cubicBezTo>
                    <a:pt x="13057" y="14622"/>
                    <a:pt x="12932" y="14622"/>
                    <a:pt x="12890" y="14622"/>
                  </a:cubicBezTo>
                  <a:lnTo>
                    <a:pt x="11760" y="14693"/>
                  </a:lnTo>
                  <a:cubicBezTo>
                    <a:pt x="11760" y="14587"/>
                    <a:pt x="11718" y="14551"/>
                    <a:pt x="11676" y="14481"/>
                  </a:cubicBezTo>
                  <a:lnTo>
                    <a:pt x="11718" y="14022"/>
                  </a:lnTo>
                  <a:lnTo>
                    <a:pt x="11718" y="13987"/>
                  </a:lnTo>
                  <a:cubicBezTo>
                    <a:pt x="11843" y="13634"/>
                    <a:pt x="11885" y="13246"/>
                    <a:pt x="12220" y="12999"/>
                  </a:cubicBezTo>
                  <a:lnTo>
                    <a:pt x="12681" y="12540"/>
                  </a:lnTo>
                  <a:cubicBezTo>
                    <a:pt x="12932" y="12081"/>
                    <a:pt x="12974" y="12257"/>
                    <a:pt x="13225" y="11657"/>
                  </a:cubicBezTo>
                  <a:cubicBezTo>
                    <a:pt x="13267" y="11587"/>
                    <a:pt x="13267" y="11657"/>
                    <a:pt x="13267" y="11481"/>
                  </a:cubicBezTo>
                  <a:cubicBezTo>
                    <a:pt x="13267" y="11340"/>
                    <a:pt x="13267" y="11410"/>
                    <a:pt x="13183" y="11304"/>
                  </a:cubicBezTo>
                  <a:cubicBezTo>
                    <a:pt x="13057" y="11093"/>
                    <a:pt x="12639" y="10916"/>
                    <a:pt x="12513" y="10881"/>
                  </a:cubicBezTo>
                  <a:cubicBezTo>
                    <a:pt x="12346" y="10846"/>
                    <a:pt x="12388" y="10881"/>
                    <a:pt x="12262" y="10846"/>
                  </a:cubicBezTo>
                  <a:cubicBezTo>
                    <a:pt x="12136" y="10775"/>
                    <a:pt x="12220" y="10775"/>
                    <a:pt x="12095" y="10740"/>
                  </a:cubicBezTo>
                  <a:cubicBezTo>
                    <a:pt x="11969" y="10740"/>
                    <a:pt x="11969" y="10775"/>
                    <a:pt x="11802" y="10775"/>
                  </a:cubicBezTo>
                  <a:cubicBezTo>
                    <a:pt x="11634" y="10775"/>
                    <a:pt x="11634" y="10740"/>
                    <a:pt x="11550" y="10740"/>
                  </a:cubicBezTo>
                  <a:cubicBezTo>
                    <a:pt x="11383" y="10775"/>
                    <a:pt x="11550" y="10775"/>
                    <a:pt x="11341" y="10846"/>
                  </a:cubicBezTo>
                  <a:cubicBezTo>
                    <a:pt x="11341" y="10669"/>
                    <a:pt x="11425" y="10704"/>
                    <a:pt x="11508" y="10599"/>
                  </a:cubicBezTo>
                  <a:cubicBezTo>
                    <a:pt x="11508" y="10563"/>
                    <a:pt x="11550" y="10563"/>
                    <a:pt x="11550" y="10563"/>
                  </a:cubicBezTo>
                  <a:cubicBezTo>
                    <a:pt x="12053" y="9787"/>
                    <a:pt x="11969" y="10069"/>
                    <a:pt x="12388" y="9504"/>
                  </a:cubicBezTo>
                  <a:cubicBezTo>
                    <a:pt x="12513" y="9363"/>
                    <a:pt x="12848" y="8940"/>
                    <a:pt x="12974" y="8834"/>
                  </a:cubicBezTo>
                  <a:cubicBezTo>
                    <a:pt x="13183" y="8728"/>
                    <a:pt x="13225" y="8587"/>
                    <a:pt x="13392" y="8446"/>
                  </a:cubicBezTo>
                  <a:cubicBezTo>
                    <a:pt x="13476" y="8375"/>
                    <a:pt x="13434" y="8446"/>
                    <a:pt x="13518" y="8375"/>
                  </a:cubicBezTo>
                  <a:cubicBezTo>
                    <a:pt x="13643" y="8269"/>
                    <a:pt x="13560" y="8304"/>
                    <a:pt x="13643" y="8234"/>
                  </a:cubicBezTo>
                  <a:cubicBezTo>
                    <a:pt x="13727" y="8093"/>
                    <a:pt x="13727" y="8199"/>
                    <a:pt x="13853" y="8022"/>
                  </a:cubicBezTo>
                  <a:lnTo>
                    <a:pt x="14188" y="7599"/>
                  </a:lnTo>
                  <a:cubicBezTo>
                    <a:pt x="14355" y="7422"/>
                    <a:pt x="14564" y="7210"/>
                    <a:pt x="14020" y="6999"/>
                  </a:cubicBezTo>
                  <a:cubicBezTo>
                    <a:pt x="13853" y="6893"/>
                    <a:pt x="13392" y="6893"/>
                    <a:pt x="13183" y="6999"/>
                  </a:cubicBezTo>
                  <a:cubicBezTo>
                    <a:pt x="13099" y="7034"/>
                    <a:pt x="13057" y="7104"/>
                    <a:pt x="12932" y="7140"/>
                  </a:cubicBezTo>
                  <a:cubicBezTo>
                    <a:pt x="12764" y="7175"/>
                    <a:pt x="12806" y="7104"/>
                    <a:pt x="12681" y="7246"/>
                  </a:cubicBezTo>
                  <a:cubicBezTo>
                    <a:pt x="12597" y="7387"/>
                    <a:pt x="12681" y="7351"/>
                    <a:pt x="12513" y="7422"/>
                  </a:cubicBezTo>
                  <a:cubicBezTo>
                    <a:pt x="12136" y="7669"/>
                    <a:pt x="11676" y="7775"/>
                    <a:pt x="11257" y="7987"/>
                  </a:cubicBezTo>
                  <a:cubicBezTo>
                    <a:pt x="11048" y="8128"/>
                    <a:pt x="10755" y="8304"/>
                    <a:pt x="10504" y="8340"/>
                  </a:cubicBezTo>
                  <a:lnTo>
                    <a:pt x="10713" y="7881"/>
                  </a:lnTo>
                  <a:cubicBezTo>
                    <a:pt x="10839" y="7599"/>
                    <a:pt x="11048" y="7104"/>
                    <a:pt x="11174" y="6893"/>
                  </a:cubicBezTo>
                  <a:lnTo>
                    <a:pt x="11467" y="6399"/>
                  </a:lnTo>
                  <a:cubicBezTo>
                    <a:pt x="11550" y="6328"/>
                    <a:pt x="11550" y="6293"/>
                    <a:pt x="11634" y="6187"/>
                  </a:cubicBezTo>
                  <a:cubicBezTo>
                    <a:pt x="11634" y="6151"/>
                    <a:pt x="11676" y="6151"/>
                    <a:pt x="11676" y="6116"/>
                  </a:cubicBezTo>
                  <a:lnTo>
                    <a:pt x="11718" y="6046"/>
                  </a:lnTo>
                  <a:cubicBezTo>
                    <a:pt x="11843" y="5869"/>
                    <a:pt x="11927" y="5693"/>
                    <a:pt x="12053" y="5516"/>
                  </a:cubicBezTo>
                  <a:cubicBezTo>
                    <a:pt x="12262" y="5234"/>
                    <a:pt x="12555" y="4599"/>
                    <a:pt x="12722" y="4351"/>
                  </a:cubicBezTo>
                  <a:lnTo>
                    <a:pt x="13518" y="2622"/>
                  </a:lnTo>
                  <a:cubicBezTo>
                    <a:pt x="13643" y="2410"/>
                    <a:pt x="13769" y="2304"/>
                    <a:pt x="13978" y="2199"/>
                  </a:cubicBezTo>
                  <a:lnTo>
                    <a:pt x="14020" y="2163"/>
                  </a:lnTo>
                  <a:cubicBezTo>
                    <a:pt x="14020" y="2128"/>
                    <a:pt x="14062" y="2093"/>
                    <a:pt x="14062" y="2093"/>
                  </a:cubicBezTo>
                  <a:cubicBezTo>
                    <a:pt x="14355" y="1810"/>
                    <a:pt x="14732" y="1669"/>
                    <a:pt x="14815" y="1281"/>
                  </a:cubicBezTo>
                  <a:cubicBezTo>
                    <a:pt x="14899" y="1069"/>
                    <a:pt x="14983" y="928"/>
                    <a:pt x="14857" y="610"/>
                  </a:cubicBezTo>
                  <a:cubicBezTo>
                    <a:pt x="14774" y="293"/>
                    <a:pt x="14815" y="222"/>
                    <a:pt x="14397" y="81"/>
                  </a:cubicBezTo>
                  <a:cubicBezTo>
                    <a:pt x="14188" y="-25"/>
                    <a:pt x="14271" y="46"/>
                    <a:pt x="14062" y="46"/>
                  </a:cubicBezTo>
                  <a:cubicBezTo>
                    <a:pt x="13978" y="46"/>
                    <a:pt x="14062" y="-25"/>
                    <a:pt x="13853" y="10"/>
                  </a:cubicBezTo>
                  <a:cubicBezTo>
                    <a:pt x="13685" y="46"/>
                    <a:pt x="13685" y="81"/>
                    <a:pt x="13560" y="81"/>
                  </a:cubicBezTo>
                  <a:cubicBezTo>
                    <a:pt x="13434" y="116"/>
                    <a:pt x="13392" y="116"/>
                    <a:pt x="13267" y="151"/>
                  </a:cubicBezTo>
                  <a:cubicBezTo>
                    <a:pt x="12722" y="257"/>
                    <a:pt x="12974" y="328"/>
                    <a:pt x="12681" y="540"/>
                  </a:cubicBezTo>
                  <a:lnTo>
                    <a:pt x="12388" y="1034"/>
                  </a:lnTo>
                  <a:cubicBezTo>
                    <a:pt x="12346" y="1175"/>
                    <a:pt x="12304" y="1281"/>
                    <a:pt x="12178" y="1351"/>
                  </a:cubicBezTo>
                  <a:lnTo>
                    <a:pt x="11174" y="1951"/>
                  </a:lnTo>
                  <a:cubicBezTo>
                    <a:pt x="11132" y="1987"/>
                    <a:pt x="11132" y="1987"/>
                    <a:pt x="11048" y="1987"/>
                  </a:cubicBezTo>
                  <a:lnTo>
                    <a:pt x="10671" y="2269"/>
                  </a:lnTo>
                  <a:lnTo>
                    <a:pt x="10629" y="2269"/>
                  </a:lnTo>
                  <a:lnTo>
                    <a:pt x="9122" y="3328"/>
                  </a:lnTo>
                  <a:cubicBezTo>
                    <a:pt x="8913" y="3504"/>
                    <a:pt x="8578" y="3610"/>
                    <a:pt x="8327" y="3504"/>
                  </a:cubicBezTo>
                  <a:lnTo>
                    <a:pt x="7950" y="3399"/>
                  </a:lnTo>
                  <a:cubicBezTo>
                    <a:pt x="7699" y="3293"/>
                    <a:pt x="7615" y="3293"/>
                    <a:pt x="7364" y="3257"/>
                  </a:cubicBezTo>
                  <a:cubicBezTo>
                    <a:pt x="7155" y="3222"/>
                    <a:pt x="7239" y="3187"/>
                    <a:pt x="7071" y="3151"/>
                  </a:cubicBezTo>
                </a:path>
              </a:pathLst>
            </a:custGeom>
            <a:solidFill>
              <a:srgbClr val="FFFFFF"/>
            </a:solidFill>
            <a:ln w="12700" cap="flat">
              <a:noFill/>
              <a:miter lim="400000"/>
            </a:ln>
            <a:effectLst/>
          </p:spPr>
          <p:txBody>
            <a:bodyPr wrap="square" lIns="45719" tIns="45719" rIns="45719" bIns="45719" numCol="1" anchor="ctr">
              <a:noAutofit/>
            </a:bodyPr>
            <a:lstStyle/>
            <a:p>
              <a:pPr algn="l" defTabSz="448945">
                <a:lnSpc>
                  <a:spcPct val="93000"/>
                </a:lnSpc>
                <a:defRPr sz="1800">
                  <a:latin typeface="Arial" panose="020B0604020202020204"/>
                  <a:ea typeface="Arial" panose="020B0604020202020204"/>
                  <a:cs typeface="Arial" panose="020B0604020202020204"/>
                  <a:sym typeface="Arial" panose="020B0604020202020204"/>
                </a:defRPr>
              </a:pPr>
            </a:p>
          </p:txBody>
        </p:sp>
        <p:sp>
          <p:nvSpPr>
            <p:cNvPr id="255" name="形状"/>
            <p:cNvSpPr/>
            <p:nvPr/>
          </p:nvSpPr>
          <p:spPr>
            <a:xfrm>
              <a:off x="1946851" y="-1"/>
              <a:ext cx="661240" cy="724112"/>
            </a:xfrm>
            <a:custGeom>
              <a:avLst/>
              <a:gdLst/>
              <a:ahLst/>
              <a:cxnLst>
                <a:cxn ang="0">
                  <a:pos x="wd2" y="hd2"/>
                </a:cxn>
                <a:cxn ang="5400000">
                  <a:pos x="wd2" y="hd2"/>
                </a:cxn>
                <a:cxn ang="10800000">
                  <a:pos x="wd2" y="hd2"/>
                </a:cxn>
                <a:cxn ang="16200000">
                  <a:pos x="wd2" y="hd2"/>
                </a:cxn>
              </a:cxnLst>
              <a:rect l="0" t="0" r="r" b="b"/>
              <a:pathLst>
                <a:path w="21579" h="21548" extrusionOk="0">
                  <a:moveTo>
                    <a:pt x="11594" y="1867"/>
                  </a:moveTo>
                  <a:cubicBezTo>
                    <a:pt x="11594" y="2362"/>
                    <a:pt x="11628" y="2021"/>
                    <a:pt x="11696" y="2300"/>
                  </a:cubicBezTo>
                  <a:cubicBezTo>
                    <a:pt x="11797" y="2547"/>
                    <a:pt x="11696" y="2857"/>
                    <a:pt x="11730" y="3074"/>
                  </a:cubicBezTo>
                  <a:cubicBezTo>
                    <a:pt x="11730" y="3228"/>
                    <a:pt x="11730" y="3228"/>
                    <a:pt x="11696" y="3383"/>
                  </a:cubicBezTo>
                  <a:cubicBezTo>
                    <a:pt x="11696" y="3507"/>
                    <a:pt x="11696" y="3631"/>
                    <a:pt x="11696" y="3723"/>
                  </a:cubicBezTo>
                  <a:cubicBezTo>
                    <a:pt x="11662" y="3816"/>
                    <a:pt x="11696" y="3878"/>
                    <a:pt x="11696" y="4033"/>
                  </a:cubicBezTo>
                  <a:lnTo>
                    <a:pt x="11594" y="4652"/>
                  </a:lnTo>
                  <a:cubicBezTo>
                    <a:pt x="11561" y="4776"/>
                    <a:pt x="11594" y="4837"/>
                    <a:pt x="11594" y="4961"/>
                  </a:cubicBezTo>
                  <a:cubicBezTo>
                    <a:pt x="11594" y="5178"/>
                    <a:pt x="11493" y="4992"/>
                    <a:pt x="11561" y="5240"/>
                  </a:cubicBezTo>
                  <a:cubicBezTo>
                    <a:pt x="11392" y="5333"/>
                    <a:pt x="11459" y="5209"/>
                    <a:pt x="11392" y="5394"/>
                  </a:cubicBezTo>
                  <a:cubicBezTo>
                    <a:pt x="11358" y="5549"/>
                    <a:pt x="11459" y="5456"/>
                    <a:pt x="11324" y="5611"/>
                  </a:cubicBezTo>
                  <a:cubicBezTo>
                    <a:pt x="11189" y="5704"/>
                    <a:pt x="11155" y="5828"/>
                    <a:pt x="11020" y="5951"/>
                  </a:cubicBezTo>
                  <a:cubicBezTo>
                    <a:pt x="10952" y="6013"/>
                    <a:pt x="10817" y="6044"/>
                    <a:pt x="10682" y="6199"/>
                  </a:cubicBezTo>
                  <a:cubicBezTo>
                    <a:pt x="10580" y="6261"/>
                    <a:pt x="10546" y="6261"/>
                    <a:pt x="10479" y="6323"/>
                  </a:cubicBezTo>
                  <a:lnTo>
                    <a:pt x="10073" y="6570"/>
                  </a:lnTo>
                  <a:cubicBezTo>
                    <a:pt x="9904" y="6663"/>
                    <a:pt x="9904" y="6570"/>
                    <a:pt x="9634" y="6756"/>
                  </a:cubicBezTo>
                  <a:cubicBezTo>
                    <a:pt x="9465" y="6849"/>
                    <a:pt x="9262" y="6911"/>
                    <a:pt x="9059" y="6973"/>
                  </a:cubicBezTo>
                  <a:cubicBezTo>
                    <a:pt x="8992" y="6973"/>
                    <a:pt x="8992" y="6973"/>
                    <a:pt x="8924" y="7004"/>
                  </a:cubicBezTo>
                  <a:cubicBezTo>
                    <a:pt x="8823" y="7035"/>
                    <a:pt x="8620" y="7189"/>
                    <a:pt x="8518" y="7251"/>
                  </a:cubicBezTo>
                  <a:cubicBezTo>
                    <a:pt x="8451" y="7313"/>
                    <a:pt x="8417" y="7344"/>
                    <a:pt x="8383" y="7437"/>
                  </a:cubicBezTo>
                  <a:cubicBezTo>
                    <a:pt x="8349" y="7530"/>
                    <a:pt x="8383" y="7499"/>
                    <a:pt x="8451" y="7622"/>
                  </a:cubicBezTo>
                  <a:lnTo>
                    <a:pt x="8518" y="7839"/>
                  </a:lnTo>
                  <a:cubicBezTo>
                    <a:pt x="8552" y="7901"/>
                    <a:pt x="8654" y="7963"/>
                    <a:pt x="8721" y="7994"/>
                  </a:cubicBezTo>
                  <a:lnTo>
                    <a:pt x="9059" y="8149"/>
                  </a:lnTo>
                  <a:cubicBezTo>
                    <a:pt x="9194" y="8149"/>
                    <a:pt x="9262" y="8210"/>
                    <a:pt x="9431" y="8180"/>
                  </a:cubicBezTo>
                  <a:cubicBezTo>
                    <a:pt x="9634" y="8149"/>
                    <a:pt x="9634" y="8180"/>
                    <a:pt x="9735" y="8180"/>
                  </a:cubicBezTo>
                  <a:cubicBezTo>
                    <a:pt x="9904" y="8180"/>
                    <a:pt x="10039" y="8056"/>
                    <a:pt x="10141" y="7994"/>
                  </a:cubicBezTo>
                  <a:lnTo>
                    <a:pt x="10580" y="7746"/>
                  </a:lnTo>
                  <a:cubicBezTo>
                    <a:pt x="10682" y="7653"/>
                    <a:pt x="10817" y="7530"/>
                    <a:pt x="10918" y="7468"/>
                  </a:cubicBezTo>
                  <a:cubicBezTo>
                    <a:pt x="11290" y="7344"/>
                    <a:pt x="11155" y="7282"/>
                    <a:pt x="11358" y="7251"/>
                  </a:cubicBezTo>
                  <a:cubicBezTo>
                    <a:pt x="11527" y="7499"/>
                    <a:pt x="11358" y="8087"/>
                    <a:pt x="11392" y="8365"/>
                  </a:cubicBezTo>
                  <a:cubicBezTo>
                    <a:pt x="11425" y="8489"/>
                    <a:pt x="11425" y="8427"/>
                    <a:pt x="11392" y="8551"/>
                  </a:cubicBezTo>
                  <a:cubicBezTo>
                    <a:pt x="11392" y="8767"/>
                    <a:pt x="11459" y="8613"/>
                    <a:pt x="11392" y="8922"/>
                  </a:cubicBezTo>
                  <a:cubicBezTo>
                    <a:pt x="11324" y="9108"/>
                    <a:pt x="11392" y="8953"/>
                    <a:pt x="11392" y="9139"/>
                  </a:cubicBezTo>
                  <a:cubicBezTo>
                    <a:pt x="11392" y="9232"/>
                    <a:pt x="11392" y="9108"/>
                    <a:pt x="11358" y="9201"/>
                  </a:cubicBezTo>
                  <a:lnTo>
                    <a:pt x="11290" y="9510"/>
                  </a:lnTo>
                  <a:cubicBezTo>
                    <a:pt x="11223" y="9727"/>
                    <a:pt x="11189" y="9541"/>
                    <a:pt x="11189" y="9882"/>
                  </a:cubicBezTo>
                  <a:cubicBezTo>
                    <a:pt x="11189" y="10036"/>
                    <a:pt x="11189" y="9974"/>
                    <a:pt x="11155" y="10098"/>
                  </a:cubicBezTo>
                  <a:cubicBezTo>
                    <a:pt x="11121" y="10160"/>
                    <a:pt x="11121" y="10098"/>
                    <a:pt x="11087" y="10191"/>
                  </a:cubicBezTo>
                  <a:lnTo>
                    <a:pt x="10580" y="11027"/>
                  </a:lnTo>
                  <a:cubicBezTo>
                    <a:pt x="10546" y="11119"/>
                    <a:pt x="10546" y="11181"/>
                    <a:pt x="10513" y="11243"/>
                  </a:cubicBezTo>
                  <a:cubicBezTo>
                    <a:pt x="10479" y="11305"/>
                    <a:pt x="10411" y="11305"/>
                    <a:pt x="10377" y="11367"/>
                  </a:cubicBezTo>
                  <a:cubicBezTo>
                    <a:pt x="10344" y="11429"/>
                    <a:pt x="10344" y="11460"/>
                    <a:pt x="10310" y="11553"/>
                  </a:cubicBezTo>
                  <a:cubicBezTo>
                    <a:pt x="10242" y="11645"/>
                    <a:pt x="10141" y="11707"/>
                    <a:pt x="10073" y="11831"/>
                  </a:cubicBezTo>
                  <a:lnTo>
                    <a:pt x="9972" y="12048"/>
                  </a:lnTo>
                  <a:cubicBezTo>
                    <a:pt x="9870" y="12171"/>
                    <a:pt x="9803" y="12326"/>
                    <a:pt x="9735" y="12450"/>
                  </a:cubicBezTo>
                  <a:cubicBezTo>
                    <a:pt x="9668" y="12512"/>
                    <a:pt x="9668" y="12512"/>
                    <a:pt x="9634" y="12574"/>
                  </a:cubicBezTo>
                  <a:lnTo>
                    <a:pt x="9330" y="13007"/>
                  </a:lnTo>
                  <a:cubicBezTo>
                    <a:pt x="9161" y="13255"/>
                    <a:pt x="8992" y="13533"/>
                    <a:pt x="8823" y="13812"/>
                  </a:cubicBezTo>
                  <a:cubicBezTo>
                    <a:pt x="8755" y="13966"/>
                    <a:pt x="8552" y="14090"/>
                    <a:pt x="8518" y="14276"/>
                  </a:cubicBezTo>
                  <a:cubicBezTo>
                    <a:pt x="8417" y="14276"/>
                    <a:pt x="8485" y="14276"/>
                    <a:pt x="8417" y="14307"/>
                  </a:cubicBezTo>
                  <a:cubicBezTo>
                    <a:pt x="8383" y="14338"/>
                    <a:pt x="8383" y="14369"/>
                    <a:pt x="8349" y="14400"/>
                  </a:cubicBezTo>
                  <a:cubicBezTo>
                    <a:pt x="8315" y="14554"/>
                    <a:pt x="8383" y="14492"/>
                    <a:pt x="8248" y="14616"/>
                  </a:cubicBezTo>
                  <a:cubicBezTo>
                    <a:pt x="8180" y="14678"/>
                    <a:pt x="8146" y="14709"/>
                    <a:pt x="8045" y="14740"/>
                  </a:cubicBezTo>
                  <a:cubicBezTo>
                    <a:pt x="7842" y="14926"/>
                    <a:pt x="7673" y="14957"/>
                    <a:pt x="7470" y="15173"/>
                  </a:cubicBezTo>
                  <a:lnTo>
                    <a:pt x="7335" y="15328"/>
                  </a:lnTo>
                  <a:cubicBezTo>
                    <a:pt x="7031" y="15576"/>
                    <a:pt x="7234" y="15761"/>
                    <a:pt x="7335" y="15947"/>
                  </a:cubicBezTo>
                  <a:cubicBezTo>
                    <a:pt x="7470" y="16194"/>
                    <a:pt x="7572" y="16163"/>
                    <a:pt x="7842" y="16163"/>
                  </a:cubicBezTo>
                  <a:cubicBezTo>
                    <a:pt x="8349" y="16163"/>
                    <a:pt x="8180" y="16071"/>
                    <a:pt x="8687" y="15916"/>
                  </a:cubicBezTo>
                  <a:lnTo>
                    <a:pt x="8789" y="15885"/>
                  </a:lnTo>
                  <a:cubicBezTo>
                    <a:pt x="8992" y="15823"/>
                    <a:pt x="9059" y="15730"/>
                    <a:pt x="9262" y="15668"/>
                  </a:cubicBezTo>
                  <a:cubicBezTo>
                    <a:pt x="9870" y="15483"/>
                    <a:pt x="9769" y="15390"/>
                    <a:pt x="10107" y="15297"/>
                  </a:cubicBezTo>
                  <a:cubicBezTo>
                    <a:pt x="10208" y="15266"/>
                    <a:pt x="10276" y="15235"/>
                    <a:pt x="10344" y="15204"/>
                  </a:cubicBezTo>
                  <a:lnTo>
                    <a:pt x="10580" y="15111"/>
                  </a:lnTo>
                  <a:cubicBezTo>
                    <a:pt x="10749" y="15049"/>
                    <a:pt x="10851" y="14957"/>
                    <a:pt x="11020" y="14957"/>
                  </a:cubicBezTo>
                  <a:cubicBezTo>
                    <a:pt x="11493" y="14926"/>
                    <a:pt x="11290" y="14957"/>
                    <a:pt x="11290" y="15204"/>
                  </a:cubicBezTo>
                  <a:lnTo>
                    <a:pt x="11324" y="15730"/>
                  </a:lnTo>
                  <a:cubicBezTo>
                    <a:pt x="11324" y="15854"/>
                    <a:pt x="11223" y="15916"/>
                    <a:pt x="11256" y="16071"/>
                  </a:cubicBezTo>
                  <a:lnTo>
                    <a:pt x="11121" y="16628"/>
                  </a:lnTo>
                  <a:cubicBezTo>
                    <a:pt x="11020" y="16875"/>
                    <a:pt x="11189" y="16720"/>
                    <a:pt x="11020" y="17030"/>
                  </a:cubicBezTo>
                  <a:lnTo>
                    <a:pt x="10952" y="17185"/>
                  </a:lnTo>
                  <a:cubicBezTo>
                    <a:pt x="10851" y="17401"/>
                    <a:pt x="10749" y="17278"/>
                    <a:pt x="10513" y="17370"/>
                  </a:cubicBezTo>
                  <a:lnTo>
                    <a:pt x="9904" y="17742"/>
                  </a:lnTo>
                  <a:cubicBezTo>
                    <a:pt x="9837" y="17773"/>
                    <a:pt x="9837" y="17711"/>
                    <a:pt x="9837" y="17865"/>
                  </a:cubicBezTo>
                  <a:cubicBezTo>
                    <a:pt x="9837" y="17958"/>
                    <a:pt x="10006" y="18082"/>
                    <a:pt x="10141" y="18082"/>
                  </a:cubicBezTo>
                  <a:cubicBezTo>
                    <a:pt x="10276" y="18082"/>
                    <a:pt x="10208" y="18020"/>
                    <a:pt x="10310" y="18020"/>
                  </a:cubicBezTo>
                  <a:cubicBezTo>
                    <a:pt x="10479" y="18020"/>
                    <a:pt x="10310" y="18051"/>
                    <a:pt x="10479" y="18082"/>
                  </a:cubicBezTo>
                  <a:lnTo>
                    <a:pt x="10715" y="18113"/>
                  </a:lnTo>
                  <a:cubicBezTo>
                    <a:pt x="10885" y="18113"/>
                    <a:pt x="10952" y="18144"/>
                    <a:pt x="11155" y="18144"/>
                  </a:cubicBezTo>
                  <a:lnTo>
                    <a:pt x="11054" y="18701"/>
                  </a:lnTo>
                  <a:cubicBezTo>
                    <a:pt x="11020" y="18856"/>
                    <a:pt x="10986" y="18794"/>
                    <a:pt x="10986" y="18980"/>
                  </a:cubicBezTo>
                  <a:cubicBezTo>
                    <a:pt x="10986" y="19134"/>
                    <a:pt x="11087" y="19165"/>
                    <a:pt x="11054" y="19351"/>
                  </a:cubicBezTo>
                  <a:cubicBezTo>
                    <a:pt x="10986" y="19567"/>
                    <a:pt x="10986" y="20094"/>
                    <a:pt x="10986" y="20310"/>
                  </a:cubicBezTo>
                  <a:cubicBezTo>
                    <a:pt x="11020" y="20712"/>
                    <a:pt x="11121" y="20682"/>
                    <a:pt x="11223" y="20898"/>
                  </a:cubicBezTo>
                  <a:cubicBezTo>
                    <a:pt x="11324" y="21053"/>
                    <a:pt x="11392" y="21053"/>
                    <a:pt x="11561" y="21115"/>
                  </a:cubicBezTo>
                  <a:cubicBezTo>
                    <a:pt x="11561" y="21208"/>
                    <a:pt x="11594" y="21208"/>
                    <a:pt x="11594" y="21300"/>
                  </a:cubicBezTo>
                  <a:cubicBezTo>
                    <a:pt x="11696" y="21300"/>
                    <a:pt x="11730" y="21269"/>
                    <a:pt x="11831" y="21269"/>
                  </a:cubicBezTo>
                  <a:cubicBezTo>
                    <a:pt x="11899" y="21362"/>
                    <a:pt x="12101" y="21548"/>
                    <a:pt x="12270" y="21548"/>
                  </a:cubicBezTo>
                  <a:lnTo>
                    <a:pt x="12304" y="21548"/>
                  </a:lnTo>
                  <a:cubicBezTo>
                    <a:pt x="12406" y="21548"/>
                    <a:pt x="12338" y="21548"/>
                    <a:pt x="12473" y="21548"/>
                  </a:cubicBezTo>
                  <a:cubicBezTo>
                    <a:pt x="12744" y="21548"/>
                    <a:pt x="12879" y="21362"/>
                    <a:pt x="13014" y="21146"/>
                  </a:cubicBezTo>
                  <a:cubicBezTo>
                    <a:pt x="13048" y="21084"/>
                    <a:pt x="13048" y="21115"/>
                    <a:pt x="13048" y="21084"/>
                  </a:cubicBezTo>
                  <a:cubicBezTo>
                    <a:pt x="13115" y="20836"/>
                    <a:pt x="13048" y="20620"/>
                    <a:pt x="13115" y="20465"/>
                  </a:cubicBezTo>
                  <a:lnTo>
                    <a:pt x="13149" y="20063"/>
                  </a:lnTo>
                  <a:cubicBezTo>
                    <a:pt x="13149" y="19877"/>
                    <a:pt x="13183" y="19939"/>
                    <a:pt x="13183" y="19846"/>
                  </a:cubicBezTo>
                  <a:cubicBezTo>
                    <a:pt x="13183" y="19815"/>
                    <a:pt x="13183" y="19815"/>
                    <a:pt x="13183" y="19784"/>
                  </a:cubicBezTo>
                  <a:lnTo>
                    <a:pt x="13183" y="19722"/>
                  </a:lnTo>
                  <a:cubicBezTo>
                    <a:pt x="13149" y="19537"/>
                    <a:pt x="13149" y="19629"/>
                    <a:pt x="13082" y="19506"/>
                  </a:cubicBezTo>
                  <a:cubicBezTo>
                    <a:pt x="13082" y="19506"/>
                    <a:pt x="13082" y="19506"/>
                    <a:pt x="13082" y="19475"/>
                  </a:cubicBezTo>
                  <a:cubicBezTo>
                    <a:pt x="12946" y="19258"/>
                    <a:pt x="13048" y="19351"/>
                    <a:pt x="13048" y="19165"/>
                  </a:cubicBezTo>
                  <a:cubicBezTo>
                    <a:pt x="13048" y="19103"/>
                    <a:pt x="12946" y="19165"/>
                    <a:pt x="12980" y="19010"/>
                  </a:cubicBezTo>
                  <a:cubicBezTo>
                    <a:pt x="12980" y="18918"/>
                    <a:pt x="13048" y="18980"/>
                    <a:pt x="13014" y="18856"/>
                  </a:cubicBezTo>
                  <a:cubicBezTo>
                    <a:pt x="12946" y="18701"/>
                    <a:pt x="12946" y="18794"/>
                    <a:pt x="12913" y="18670"/>
                  </a:cubicBezTo>
                  <a:cubicBezTo>
                    <a:pt x="12879" y="18577"/>
                    <a:pt x="12946" y="18422"/>
                    <a:pt x="12879" y="18206"/>
                  </a:cubicBezTo>
                  <a:lnTo>
                    <a:pt x="12811" y="18020"/>
                  </a:lnTo>
                  <a:cubicBezTo>
                    <a:pt x="12946" y="17927"/>
                    <a:pt x="12879" y="17958"/>
                    <a:pt x="12946" y="17804"/>
                  </a:cubicBezTo>
                  <a:lnTo>
                    <a:pt x="13285" y="17463"/>
                  </a:lnTo>
                  <a:cubicBezTo>
                    <a:pt x="13690" y="17154"/>
                    <a:pt x="13420" y="17339"/>
                    <a:pt x="13555" y="17061"/>
                  </a:cubicBezTo>
                  <a:cubicBezTo>
                    <a:pt x="13623" y="16937"/>
                    <a:pt x="13825" y="16782"/>
                    <a:pt x="13623" y="16597"/>
                  </a:cubicBezTo>
                  <a:cubicBezTo>
                    <a:pt x="13521" y="16504"/>
                    <a:pt x="13487" y="16504"/>
                    <a:pt x="13420" y="16380"/>
                  </a:cubicBezTo>
                  <a:lnTo>
                    <a:pt x="13183" y="16473"/>
                  </a:lnTo>
                  <a:cubicBezTo>
                    <a:pt x="12777" y="16194"/>
                    <a:pt x="12744" y="16040"/>
                    <a:pt x="12744" y="15606"/>
                  </a:cubicBezTo>
                  <a:cubicBezTo>
                    <a:pt x="12710" y="15606"/>
                    <a:pt x="12676" y="15637"/>
                    <a:pt x="12642" y="15514"/>
                  </a:cubicBezTo>
                  <a:cubicBezTo>
                    <a:pt x="12608" y="15514"/>
                    <a:pt x="12608" y="15514"/>
                    <a:pt x="12608" y="15514"/>
                  </a:cubicBezTo>
                  <a:cubicBezTo>
                    <a:pt x="12541" y="15359"/>
                    <a:pt x="12608" y="14895"/>
                    <a:pt x="12642" y="14740"/>
                  </a:cubicBezTo>
                  <a:cubicBezTo>
                    <a:pt x="12879" y="14678"/>
                    <a:pt x="13183" y="14709"/>
                    <a:pt x="13386" y="14709"/>
                  </a:cubicBezTo>
                  <a:cubicBezTo>
                    <a:pt x="13487" y="14709"/>
                    <a:pt x="13555" y="14678"/>
                    <a:pt x="13724" y="14678"/>
                  </a:cubicBezTo>
                  <a:cubicBezTo>
                    <a:pt x="13859" y="14678"/>
                    <a:pt x="13724" y="14740"/>
                    <a:pt x="13927" y="14771"/>
                  </a:cubicBezTo>
                  <a:cubicBezTo>
                    <a:pt x="14265" y="14802"/>
                    <a:pt x="14637" y="14771"/>
                    <a:pt x="14975" y="14771"/>
                  </a:cubicBezTo>
                  <a:cubicBezTo>
                    <a:pt x="15076" y="14771"/>
                    <a:pt x="14975" y="14802"/>
                    <a:pt x="15144" y="14802"/>
                  </a:cubicBezTo>
                  <a:cubicBezTo>
                    <a:pt x="15279" y="14802"/>
                    <a:pt x="15313" y="14771"/>
                    <a:pt x="15380" y="14771"/>
                  </a:cubicBezTo>
                  <a:cubicBezTo>
                    <a:pt x="15482" y="14771"/>
                    <a:pt x="15515" y="14802"/>
                    <a:pt x="15651" y="14802"/>
                  </a:cubicBezTo>
                  <a:cubicBezTo>
                    <a:pt x="15854" y="14802"/>
                    <a:pt x="16056" y="14771"/>
                    <a:pt x="16259" y="14802"/>
                  </a:cubicBezTo>
                  <a:cubicBezTo>
                    <a:pt x="16428" y="14802"/>
                    <a:pt x="16597" y="14802"/>
                    <a:pt x="16800" y="14833"/>
                  </a:cubicBezTo>
                  <a:cubicBezTo>
                    <a:pt x="16969" y="14833"/>
                    <a:pt x="16935" y="14833"/>
                    <a:pt x="17037" y="14833"/>
                  </a:cubicBezTo>
                  <a:cubicBezTo>
                    <a:pt x="17206" y="14833"/>
                    <a:pt x="17341" y="14895"/>
                    <a:pt x="17510" y="14895"/>
                  </a:cubicBezTo>
                  <a:cubicBezTo>
                    <a:pt x="17679" y="14895"/>
                    <a:pt x="17611" y="14926"/>
                    <a:pt x="17746" y="14957"/>
                  </a:cubicBezTo>
                  <a:cubicBezTo>
                    <a:pt x="17949" y="14988"/>
                    <a:pt x="18152" y="14957"/>
                    <a:pt x="18254" y="14957"/>
                  </a:cubicBezTo>
                  <a:cubicBezTo>
                    <a:pt x="18389" y="14988"/>
                    <a:pt x="18355" y="15018"/>
                    <a:pt x="18490" y="15018"/>
                  </a:cubicBezTo>
                  <a:cubicBezTo>
                    <a:pt x="18862" y="15049"/>
                    <a:pt x="18794" y="15080"/>
                    <a:pt x="19031" y="15080"/>
                  </a:cubicBezTo>
                  <a:cubicBezTo>
                    <a:pt x="19166" y="15111"/>
                    <a:pt x="19200" y="15111"/>
                    <a:pt x="19268" y="15080"/>
                  </a:cubicBezTo>
                  <a:cubicBezTo>
                    <a:pt x="19268" y="15235"/>
                    <a:pt x="19268" y="15204"/>
                    <a:pt x="19301" y="15328"/>
                  </a:cubicBezTo>
                  <a:cubicBezTo>
                    <a:pt x="19470" y="15266"/>
                    <a:pt x="19403" y="15235"/>
                    <a:pt x="19538" y="15235"/>
                  </a:cubicBezTo>
                  <a:cubicBezTo>
                    <a:pt x="19639" y="15235"/>
                    <a:pt x="20485" y="15576"/>
                    <a:pt x="20654" y="15576"/>
                  </a:cubicBezTo>
                  <a:cubicBezTo>
                    <a:pt x="20823" y="15576"/>
                    <a:pt x="21228" y="15576"/>
                    <a:pt x="21363" y="15483"/>
                  </a:cubicBezTo>
                  <a:cubicBezTo>
                    <a:pt x="21431" y="15421"/>
                    <a:pt x="21431" y="15328"/>
                    <a:pt x="21499" y="15266"/>
                  </a:cubicBezTo>
                  <a:cubicBezTo>
                    <a:pt x="21566" y="15204"/>
                    <a:pt x="21600" y="15204"/>
                    <a:pt x="21566" y="15111"/>
                  </a:cubicBezTo>
                  <a:cubicBezTo>
                    <a:pt x="21532" y="14957"/>
                    <a:pt x="21431" y="14802"/>
                    <a:pt x="21296" y="14709"/>
                  </a:cubicBezTo>
                  <a:cubicBezTo>
                    <a:pt x="21228" y="14678"/>
                    <a:pt x="21262" y="14709"/>
                    <a:pt x="21194" y="14678"/>
                  </a:cubicBezTo>
                  <a:lnTo>
                    <a:pt x="20890" y="14554"/>
                  </a:lnTo>
                  <a:cubicBezTo>
                    <a:pt x="20856" y="14523"/>
                    <a:pt x="20755" y="14461"/>
                    <a:pt x="20721" y="14431"/>
                  </a:cubicBezTo>
                  <a:cubicBezTo>
                    <a:pt x="20552" y="14338"/>
                    <a:pt x="20383" y="14492"/>
                    <a:pt x="20315" y="14276"/>
                  </a:cubicBezTo>
                  <a:cubicBezTo>
                    <a:pt x="19977" y="14276"/>
                    <a:pt x="20113" y="14276"/>
                    <a:pt x="19876" y="14338"/>
                  </a:cubicBezTo>
                  <a:cubicBezTo>
                    <a:pt x="19741" y="14338"/>
                    <a:pt x="18761" y="14183"/>
                    <a:pt x="18490" y="14183"/>
                  </a:cubicBezTo>
                  <a:cubicBezTo>
                    <a:pt x="18321" y="14152"/>
                    <a:pt x="18152" y="14183"/>
                    <a:pt x="17983" y="14152"/>
                  </a:cubicBezTo>
                  <a:cubicBezTo>
                    <a:pt x="17848" y="14152"/>
                    <a:pt x="17746" y="14090"/>
                    <a:pt x="17544" y="14090"/>
                  </a:cubicBezTo>
                  <a:cubicBezTo>
                    <a:pt x="17003" y="14059"/>
                    <a:pt x="16225" y="14028"/>
                    <a:pt x="15685" y="13966"/>
                  </a:cubicBezTo>
                  <a:cubicBezTo>
                    <a:pt x="15177" y="13904"/>
                    <a:pt x="13555" y="13997"/>
                    <a:pt x="13217" y="13874"/>
                  </a:cubicBezTo>
                  <a:lnTo>
                    <a:pt x="12710" y="13843"/>
                  </a:lnTo>
                  <a:cubicBezTo>
                    <a:pt x="12507" y="13471"/>
                    <a:pt x="12676" y="12976"/>
                    <a:pt x="12642" y="12698"/>
                  </a:cubicBezTo>
                  <a:lnTo>
                    <a:pt x="12676" y="12141"/>
                  </a:lnTo>
                  <a:cubicBezTo>
                    <a:pt x="12676" y="12017"/>
                    <a:pt x="12676" y="11831"/>
                    <a:pt x="12676" y="11738"/>
                  </a:cubicBezTo>
                  <a:lnTo>
                    <a:pt x="12676" y="11429"/>
                  </a:lnTo>
                  <a:cubicBezTo>
                    <a:pt x="12676" y="11305"/>
                    <a:pt x="12710" y="11305"/>
                    <a:pt x="12710" y="11212"/>
                  </a:cubicBezTo>
                  <a:lnTo>
                    <a:pt x="12676" y="10965"/>
                  </a:lnTo>
                  <a:cubicBezTo>
                    <a:pt x="12676" y="10841"/>
                    <a:pt x="12710" y="10872"/>
                    <a:pt x="12744" y="10748"/>
                  </a:cubicBezTo>
                  <a:cubicBezTo>
                    <a:pt x="12744" y="10655"/>
                    <a:pt x="12744" y="10593"/>
                    <a:pt x="12777" y="10500"/>
                  </a:cubicBezTo>
                  <a:cubicBezTo>
                    <a:pt x="12811" y="10377"/>
                    <a:pt x="12811" y="10500"/>
                    <a:pt x="12845" y="10284"/>
                  </a:cubicBezTo>
                  <a:lnTo>
                    <a:pt x="12946" y="9820"/>
                  </a:lnTo>
                  <a:cubicBezTo>
                    <a:pt x="12946" y="9696"/>
                    <a:pt x="12879" y="9789"/>
                    <a:pt x="13014" y="9634"/>
                  </a:cubicBezTo>
                  <a:cubicBezTo>
                    <a:pt x="13115" y="9541"/>
                    <a:pt x="13082" y="9665"/>
                    <a:pt x="13115" y="9448"/>
                  </a:cubicBezTo>
                  <a:cubicBezTo>
                    <a:pt x="13149" y="9294"/>
                    <a:pt x="13183" y="9108"/>
                    <a:pt x="13149" y="8984"/>
                  </a:cubicBezTo>
                  <a:cubicBezTo>
                    <a:pt x="13149" y="8953"/>
                    <a:pt x="13115" y="8891"/>
                    <a:pt x="13115" y="8860"/>
                  </a:cubicBezTo>
                  <a:cubicBezTo>
                    <a:pt x="13014" y="8613"/>
                    <a:pt x="12913" y="8829"/>
                    <a:pt x="12777" y="8396"/>
                  </a:cubicBezTo>
                  <a:cubicBezTo>
                    <a:pt x="12642" y="7963"/>
                    <a:pt x="12744" y="7622"/>
                    <a:pt x="12744" y="7158"/>
                  </a:cubicBezTo>
                  <a:cubicBezTo>
                    <a:pt x="12744" y="6942"/>
                    <a:pt x="12676" y="6725"/>
                    <a:pt x="12676" y="6570"/>
                  </a:cubicBezTo>
                  <a:cubicBezTo>
                    <a:pt x="12676" y="6416"/>
                    <a:pt x="12879" y="6168"/>
                    <a:pt x="12980" y="6044"/>
                  </a:cubicBezTo>
                  <a:lnTo>
                    <a:pt x="13048" y="5951"/>
                  </a:lnTo>
                  <a:cubicBezTo>
                    <a:pt x="13115" y="5828"/>
                    <a:pt x="13082" y="5735"/>
                    <a:pt x="13217" y="5642"/>
                  </a:cubicBezTo>
                  <a:lnTo>
                    <a:pt x="13454" y="5580"/>
                  </a:lnTo>
                  <a:cubicBezTo>
                    <a:pt x="13656" y="5487"/>
                    <a:pt x="13555" y="5456"/>
                    <a:pt x="13825" y="5456"/>
                  </a:cubicBezTo>
                  <a:cubicBezTo>
                    <a:pt x="13825" y="5271"/>
                    <a:pt x="14028" y="5209"/>
                    <a:pt x="14163" y="5085"/>
                  </a:cubicBezTo>
                  <a:cubicBezTo>
                    <a:pt x="14299" y="4930"/>
                    <a:pt x="14163" y="4868"/>
                    <a:pt x="14468" y="4652"/>
                  </a:cubicBezTo>
                  <a:cubicBezTo>
                    <a:pt x="14400" y="4497"/>
                    <a:pt x="14400" y="4621"/>
                    <a:pt x="14400" y="4435"/>
                  </a:cubicBezTo>
                  <a:cubicBezTo>
                    <a:pt x="14366" y="4249"/>
                    <a:pt x="14265" y="4095"/>
                    <a:pt x="14163" y="3971"/>
                  </a:cubicBezTo>
                  <a:cubicBezTo>
                    <a:pt x="14096" y="3816"/>
                    <a:pt x="13927" y="3754"/>
                    <a:pt x="13758" y="3723"/>
                  </a:cubicBezTo>
                  <a:cubicBezTo>
                    <a:pt x="13555" y="3723"/>
                    <a:pt x="13656" y="3723"/>
                    <a:pt x="13487" y="3631"/>
                  </a:cubicBezTo>
                  <a:cubicBezTo>
                    <a:pt x="13420" y="3600"/>
                    <a:pt x="13318" y="3600"/>
                    <a:pt x="13251" y="3600"/>
                  </a:cubicBezTo>
                  <a:lnTo>
                    <a:pt x="12946" y="3600"/>
                  </a:lnTo>
                  <a:lnTo>
                    <a:pt x="13014" y="2021"/>
                  </a:lnTo>
                  <a:cubicBezTo>
                    <a:pt x="13048" y="1867"/>
                    <a:pt x="12980" y="1929"/>
                    <a:pt x="12980" y="1774"/>
                  </a:cubicBezTo>
                  <a:cubicBezTo>
                    <a:pt x="12980" y="1588"/>
                    <a:pt x="13048" y="1341"/>
                    <a:pt x="13048" y="1217"/>
                  </a:cubicBezTo>
                  <a:cubicBezTo>
                    <a:pt x="13048" y="1155"/>
                    <a:pt x="12879" y="814"/>
                    <a:pt x="12879" y="753"/>
                  </a:cubicBezTo>
                  <a:cubicBezTo>
                    <a:pt x="12879" y="660"/>
                    <a:pt x="12913" y="691"/>
                    <a:pt x="12913" y="629"/>
                  </a:cubicBezTo>
                  <a:lnTo>
                    <a:pt x="12879" y="536"/>
                  </a:lnTo>
                  <a:cubicBezTo>
                    <a:pt x="12845" y="412"/>
                    <a:pt x="12608" y="134"/>
                    <a:pt x="12507" y="103"/>
                  </a:cubicBezTo>
                  <a:cubicBezTo>
                    <a:pt x="12439" y="103"/>
                    <a:pt x="12439" y="103"/>
                    <a:pt x="12372" y="72"/>
                  </a:cubicBezTo>
                  <a:cubicBezTo>
                    <a:pt x="12135" y="10"/>
                    <a:pt x="12270" y="-52"/>
                    <a:pt x="12000" y="72"/>
                  </a:cubicBezTo>
                  <a:lnTo>
                    <a:pt x="11932" y="103"/>
                  </a:lnTo>
                  <a:cubicBezTo>
                    <a:pt x="11797" y="165"/>
                    <a:pt x="11662" y="319"/>
                    <a:pt x="11628" y="443"/>
                  </a:cubicBezTo>
                  <a:cubicBezTo>
                    <a:pt x="11493" y="784"/>
                    <a:pt x="11594" y="907"/>
                    <a:pt x="11594" y="1279"/>
                  </a:cubicBezTo>
                  <a:lnTo>
                    <a:pt x="11662" y="1588"/>
                  </a:lnTo>
                  <a:cubicBezTo>
                    <a:pt x="11696" y="1743"/>
                    <a:pt x="11594" y="1681"/>
                    <a:pt x="11594" y="1867"/>
                  </a:cubicBezTo>
                  <a:close/>
                  <a:moveTo>
                    <a:pt x="3786" y="5549"/>
                  </a:moveTo>
                  <a:cubicBezTo>
                    <a:pt x="3786" y="5951"/>
                    <a:pt x="3549" y="6044"/>
                    <a:pt x="3820" y="6478"/>
                  </a:cubicBezTo>
                  <a:cubicBezTo>
                    <a:pt x="3685" y="6663"/>
                    <a:pt x="3752" y="6539"/>
                    <a:pt x="3685" y="6787"/>
                  </a:cubicBezTo>
                  <a:cubicBezTo>
                    <a:pt x="3685" y="6818"/>
                    <a:pt x="3651" y="6880"/>
                    <a:pt x="3651" y="6880"/>
                  </a:cubicBezTo>
                  <a:lnTo>
                    <a:pt x="3583" y="7004"/>
                  </a:lnTo>
                  <a:cubicBezTo>
                    <a:pt x="3515" y="7189"/>
                    <a:pt x="3414" y="7344"/>
                    <a:pt x="3313" y="7499"/>
                  </a:cubicBezTo>
                  <a:cubicBezTo>
                    <a:pt x="3211" y="7622"/>
                    <a:pt x="3279" y="7499"/>
                    <a:pt x="3245" y="7653"/>
                  </a:cubicBezTo>
                  <a:cubicBezTo>
                    <a:pt x="3144" y="7901"/>
                    <a:pt x="2975" y="7963"/>
                    <a:pt x="2873" y="8180"/>
                  </a:cubicBezTo>
                  <a:cubicBezTo>
                    <a:pt x="2806" y="8334"/>
                    <a:pt x="2806" y="8334"/>
                    <a:pt x="2738" y="8458"/>
                  </a:cubicBezTo>
                  <a:cubicBezTo>
                    <a:pt x="2603" y="8675"/>
                    <a:pt x="2907" y="8798"/>
                    <a:pt x="2637" y="8984"/>
                  </a:cubicBezTo>
                  <a:cubicBezTo>
                    <a:pt x="2434" y="9108"/>
                    <a:pt x="2501" y="9170"/>
                    <a:pt x="2400" y="9232"/>
                  </a:cubicBezTo>
                  <a:cubicBezTo>
                    <a:pt x="2366" y="9263"/>
                    <a:pt x="2299" y="9232"/>
                    <a:pt x="2197" y="9263"/>
                  </a:cubicBezTo>
                  <a:cubicBezTo>
                    <a:pt x="2231" y="9510"/>
                    <a:pt x="2265" y="9232"/>
                    <a:pt x="2332" y="9479"/>
                  </a:cubicBezTo>
                  <a:cubicBezTo>
                    <a:pt x="2163" y="9510"/>
                    <a:pt x="2096" y="9634"/>
                    <a:pt x="2028" y="9758"/>
                  </a:cubicBezTo>
                  <a:lnTo>
                    <a:pt x="1961" y="9882"/>
                  </a:lnTo>
                  <a:cubicBezTo>
                    <a:pt x="1825" y="10191"/>
                    <a:pt x="1825" y="10098"/>
                    <a:pt x="1521" y="10284"/>
                  </a:cubicBezTo>
                  <a:cubicBezTo>
                    <a:pt x="1555" y="10439"/>
                    <a:pt x="1555" y="10315"/>
                    <a:pt x="1589" y="10469"/>
                  </a:cubicBezTo>
                  <a:cubicBezTo>
                    <a:pt x="1521" y="10593"/>
                    <a:pt x="1521" y="10717"/>
                    <a:pt x="1420" y="10810"/>
                  </a:cubicBezTo>
                  <a:cubicBezTo>
                    <a:pt x="1318" y="10934"/>
                    <a:pt x="1285" y="10903"/>
                    <a:pt x="1251" y="11150"/>
                  </a:cubicBezTo>
                  <a:cubicBezTo>
                    <a:pt x="1014" y="11150"/>
                    <a:pt x="1048" y="11305"/>
                    <a:pt x="1048" y="11460"/>
                  </a:cubicBezTo>
                  <a:lnTo>
                    <a:pt x="845" y="11460"/>
                  </a:lnTo>
                  <a:cubicBezTo>
                    <a:pt x="845" y="11491"/>
                    <a:pt x="845" y="11553"/>
                    <a:pt x="811" y="11584"/>
                  </a:cubicBezTo>
                  <a:cubicBezTo>
                    <a:pt x="777" y="11707"/>
                    <a:pt x="811" y="11614"/>
                    <a:pt x="744" y="11707"/>
                  </a:cubicBezTo>
                  <a:cubicBezTo>
                    <a:pt x="642" y="11924"/>
                    <a:pt x="879" y="11955"/>
                    <a:pt x="608" y="12079"/>
                  </a:cubicBezTo>
                  <a:cubicBezTo>
                    <a:pt x="439" y="12141"/>
                    <a:pt x="304" y="12326"/>
                    <a:pt x="203" y="12512"/>
                  </a:cubicBezTo>
                  <a:cubicBezTo>
                    <a:pt x="68" y="12698"/>
                    <a:pt x="68" y="12605"/>
                    <a:pt x="68" y="12914"/>
                  </a:cubicBezTo>
                  <a:cubicBezTo>
                    <a:pt x="68" y="13100"/>
                    <a:pt x="0" y="13224"/>
                    <a:pt x="0" y="13533"/>
                  </a:cubicBezTo>
                  <a:cubicBezTo>
                    <a:pt x="0" y="13626"/>
                    <a:pt x="34" y="13533"/>
                    <a:pt x="68" y="13688"/>
                  </a:cubicBezTo>
                  <a:cubicBezTo>
                    <a:pt x="101" y="13812"/>
                    <a:pt x="34" y="13781"/>
                    <a:pt x="135" y="13843"/>
                  </a:cubicBezTo>
                  <a:cubicBezTo>
                    <a:pt x="203" y="13904"/>
                    <a:pt x="237" y="13874"/>
                    <a:pt x="372" y="13997"/>
                  </a:cubicBezTo>
                  <a:cubicBezTo>
                    <a:pt x="439" y="14028"/>
                    <a:pt x="406" y="14028"/>
                    <a:pt x="473" y="14059"/>
                  </a:cubicBezTo>
                  <a:cubicBezTo>
                    <a:pt x="946" y="14245"/>
                    <a:pt x="575" y="14090"/>
                    <a:pt x="879" y="14338"/>
                  </a:cubicBezTo>
                  <a:cubicBezTo>
                    <a:pt x="980" y="14400"/>
                    <a:pt x="946" y="14369"/>
                    <a:pt x="946" y="14523"/>
                  </a:cubicBezTo>
                  <a:cubicBezTo>
                    <a:pt x="1149" y="14523"/>
                    <a:pt x="1014" y="14523"/>
                    <a:pt x="1115" y="14461"/>
                  </a:cubicBezTo>
                  <a:lnTo>
                    <a:pt x="1386" y="14338"/>
                  </a:lnTo>
                  <a:cubicBezTo>
                    <a:pt x="1859" y="14245"/>
                    <a:pt x="1623" y="14183"/>
                    <a:pt x="1825" y="13935"/>
                  </a:cubicBezTo>
                  <a:cubicBezTo>
                    <a:pt x="1961" y="13781"/>
                    <a:pt x="1994" y="13595"/>
                    <a:pt x="2028" y="13440"/>
                  </a:cubicBezTo>
                  <a:cubicBezTo>
                    <a:pt x="2062" y="13316"/>
                    <a:pt x="2163" y="13224"/>
                    <a:pt x="2197" y="13131"/>
                  </a:cubicBezTo>
                  <a:cubicBezTo>
                    <a:pt x="2265" y="13038"/>
                    <a:pt x="2231" y="13069"/>
                    <a:pt x="2265" y="13007"/>
                  </a:cubicBezTo>
                  <a:cubicBezTo>
                    <a:pt x="2332" y="12914"/>
                    <a:pt x="2299" y="12883"/>
                    <a:pt x="2400" y="12759"/>
                  </a:cubicBezTo>
                  <a:cubicBezTo>
                    <a:pt x="2434" y="12698"/>
                    <a:pt x="2434" y="12698"/>
                    <a:pt x="2468" y="12667"/>
                  </a:cubicBezTo>
                  <a:cubicBezTo>
                    <a:pt x="2670" y="12357"/>
                    <a:pt x="2468" y="12512"/>
                    <a:pt x="2738" y="12295"/>
                  </a:cubicBezTo>
                  <a:cubicBezTo>
                    <a:pt x="2907" y="12171"/>
                    <a:pt x="2839" y="11986"/>
                    <a:pt x="3042" y="11924"/>
                  </a:cubicBezTo>
                  <a:cubicBezTo>
                    <a:pt x="3177" y="11893"/>
                    <a:pt x="3245" y="11924"/>
                    <a:pt x="3279" y="11831"/>
                  </a:cubicBezTo>
                  <a:cubicBezTo>
                    <a:pt x="3617" y="11862"/>
                    <a:pt x="3482" y="12141"/>
                    <a:pt x="3549" y="12419"/>
                  </a:cubicBezTo>
                  <a:cubicBezTo>
                    <a:pt x="3617" y="12574"/>
                    <a:pt x="3583" y="12574"/>
                    <a:pt x="3549" y="12759"/>
                  </a:cubicBezTo>
                  <a:cubicBezTo>
                    <a:pt x="3515" y="12976"/>
                    <a:pt x="3617" y="12945"/>
                    <a:pt x="3617" y="13069"/>
                  </a:cubicBezTo>
                  <a:lnTo>
                    <a:pt x="3549" y="13564"/>
                  </a:lnTo>
                  <a:cubicBezTo>
                    <a:pt x="3515" y="13750"/>
                    <a:pt x="3515" y="13874"/>
                    <a:pt x="3515" y="14121"/>
                  </a:cubicBezTo>
                  <a:cubicBezTo>
                    <a:pt x="3515" y="14338"/>
                    <a:pt x="3448" y="14338"/>
                    <a:pt x="3414" y="14431"/>
                  </a:cubicBezTo>
                  <a:cubicBezTo>
                    <a:pt x="3380" y="14864"/>
                    <a:pt x="3245" y="14864"/>
                    <a:pt x="3245" y="15018"/>
                  </a:cubicBezTo>
                  <a:cubicBezTo>
                    <a:pt x="3245" y="15173"/>
                    <a:pt x="3346" y="15018"/>
                    <a:pt x="3245" y="15266"/>
                  </a:cubicBezTo>
                  <a:cubicBezTo>
                    <a:pt x="3245" y="15266"/>
                    <a:pt x="3245" y="15297"/>
                    <a:pt x="3211" y="15297"/>
                  </a:cubicBezTo>
                  <a:lnTo>
                    <a:pt x="3211" y="15328"/>
                  </a:lnTo>
                  <a:lnTo>
                    <a:pt x="3110" y="15514"/>
                  </a:lnTo>
                  <a:cubicBezTo>
                    <a:pt x="3042" y="15668"/>
                    <a:pt x="3076" y="15885"/>
                    <a:pt x="3110" y="16071"/>
                  </a:cubicBezTo>
                  <a:cubicBezTo>
                    <a:pt x="3144" y="16102"/>
                    <a:pt x="3144" y="16133"/>
                    <a:pt x="3144" y="16163"/>
                  </a:cubicBezTo>
                  <a:lnTo>
                    <a:pt x="3313" y="16566"/>
                  </a:lnTo>
                  <a:cubicBezTo>
                    <a:pt x="3346" y="16597"/>
                    <a:pt x="3346" y="16628"/>
                    <a:pt x="3380" y="16659"/>
                  </a:cubicBezTo>
                  <a:cubicBezTo>
                    <a:pt x="3482" y="16813"/>
                    <a:pt x="3549" y="16813"/>
                    <a:pt x="3752" y="16906"/>
                  </a:cubicBezTo>
                  <a:cubicBezTo>
                    <a:pt x="3989" y="16999"/>
                    <a:pt x="3887" y="17030"/>
                    <a:pt x="4056" y="17154"/>
                  </a:cubicBezTo>
                  <a:cubicBezTo>
                    <a:pt x="4225" y="17123"/>
                    <a:pt x="4158" y="17061"/>
                    <a:pt x="4259" y="17061"/>
                  </a:cubicBezTo>
                  <a:cubicBezTo>
                    <a:pt x="4259" y="17061"/>
                    <a:pt x="4361" y="17092"/>
                    <a:pt x="4394" y="17092"/>
                  </a:cubicBezTo>
                  <a:lnTo>
                    <a:pt x="4732" y="17092"/>
                  </a:lnTo>
                  <a:cubicBezTo>
                    <a:pt x="4935" y="17092"/>
                    <a:pt x="4935" y="16782"/>
                    <a:pt x="4969" y="16690"/>
                  </a:cubicBezTo>
                  <a:cubicBezTo>
                    <a:pt x="5104" y="16411"/>
                    <a:pt x="4935" y="16535"/>
                    <a:pt x="5003" y="16349"/>
                  </a:cubicBezTo>
                  <a:cubicBezTo>
                    <a:pt x="5037" y="16225"/>
                    <a:pt x="5138" y="16009"/>
                    <a:pt x="5104" y="15854"/>
                  </a:cubicBezTo>
                  <a:cubicBezTo>
                    <a:pt x="5104" y="15792"/>
                    <a:pt x="5104" y="15606"/>
                    <a:pt x="5104" y="15545"/>
                  </a:cubicBezTo>
                  <a:cubicBezTo>
                    <a:pt x="5070" y="15328"/>
                    <a:pt x="5003" y="15514"/>
                    <a:pt x="5104" y="15235"/>
                  </a:cubicBezTo>
                  <a:lnTo>
                    <a:pt x="5307" y="12976"/>
                  </a:lnTo>
                  <a:cubicBezTo>
                    <a:pt x="5341" y="12698"/>
                    <a:pt x="5273" y="12388"/>
                    <a:pt x="5239" y="12048"/>
                  </a:cubicBezTo>
                  <a:cubicBezTo>
                    <a:pt x="5239" y="11831"/>
                    <a:pt x="5206" y="11986"/>
                    <a:pt x="5172" y="11831"/>
                  </a:cubicBezTo>
                  <a:cubicBezTo>
                    <a:pt x="5138" y="11614"/>
                    <a:pt x="5239" y="11614"/>
                    <a:pt x="5070" y="11398"/>
                  </a:cubicBezTo>
                  <a:cubicBezTo>
                    <a:pt x="4935" y="11212"/>
                    <a:pt x="5037" y="11243"/>
                    <a:pt x="4935" y="11119"/>
                  </a:cubicBezTo>
                  <a:lnTo>
                    <a:pt x="4935" y="11088"/>
                  </a:lnTo>
                  <a:cubicBezTo>
                    <a:pt x="4935" y="11088"/>
                    <a:pt x="4935" y="11088"/>
                    <a:pt x="4901" y="11088"/>
                  </a:cubicBezTo>
                  <a:cubicBezTo>
                    <a:pt x="4901" y="11057"/>
                    <a:pt x="4901" y="11057"/>
                    <a:pt x="4901" y="11057"/>
                  </a:cubicBezTo>
                  <a:cubicBezTo>
                    <a:pt x="4699" y="10717"/>
                    <a:pt x="4732" y="10903"/>
                    <a:pt x="4563" y="10717"/>
                  </a:cubicBezTo>
                  <a:cubicBezTo>
                    <a:pt x="4462" y="10624"/>
                    <a:pt x="4293" y="10500"/>
                    <a:pt x="4124" y="10439"/>
                  </a:cubicBezTo>
                  <a:cubicBezTo>
                    <a:pt x="4090" y="10439"/>
                    <a:pt x="4056" y="10439"/>
                    <a:pt x="4023" y="10408"/>
                  </a:cubicBezTo>
                  <a:cubicBezTo>
                    <a:pt x="3921" y="10377"/>
                    <a:pt x="4056" y="10408"/>
                    <a:pt x="3921" y="10377"/>
                  </a:cubicBezTo>
                  <a:cubicBezTo>
                    <a:pt x="3921" y="10160"/>
                    <a:pt x="4124" y="10067"/>
                    <a:pt x="4192" y="9912"/>
                  </a:cubicBezTo>
                  <a:cubicBezTo>
                    <a:pt x="4259" y="9727"/>
                    <a:pt x="4090" y="9882"/>
                    <a:pt x="4394" y="9541"/>
                  </a:cubicBezTo>
                  <a:lnTo>
                    <a:pt x="4462" y="9479"/>
                  </a:lnTo>
                  <a:cubicBezTo>
                    <a:pt x="4563" y="9386"/>
                    <a:pt x="4496" y="9355"/>
                    <a:pt x="4597" y="9263"/>
                  </a:cubicBezTo>
                  <a:cubicBezTo>
                    <a:pt x="4665" y="9201"/>
                    <a:pt x="4766" y="9170"/>
                    <a:pt x="4800" y="9108"/>
                  </a:cubicBezTo>
                  <a:cubicBezTo>
                    <a:pt x="4901" y="8953"/>
                    <a:pt x="4800" y="8953"/>
                    <a:pt x="4935" y="8860"/>
                  </a:cubicBezTo>
                  <a:cubicBezTo>
                    <a:pt x="5104" y="8675"/>
                    <a:pt x="4969" y="8922"/>
                    <a:pt x="5206" y="8520"/>
                  </a:cubicBezTo>
                  <a:cubicBezTo>
                    <a:pt x="5239" y="8427"/>
                    <a:pt x="5341" y="8396"/>
                    <a:pt x="5442" y="8210"/>
                  </a:cubicBezTo>
                  <a:lnTo>
                    <a:pt x="5713" y="7901"/>
                  </a:lnTo>
                  <a:cubicBezTo>
                    <a:pt x="5848" y="7839"/>
                    <a:pt x="6017" y="7808"/>
                    <a:pt x="6085" y="7684"/>
                  </a:cubicBezTo>
                  <a:cubicBezTo>
                    <a:pt x="6118" y="7561"/>
                    <a:pt x="6118" y="7530"/>
                    <a:pt x="6220" y="7437"/>
                  </a:cubicBezTo>
                  <a:cubicBezTo>
                    <a:pt x="6321" y="7344"/>
                    <a:pt x="6423" y="7035"/>
                    <a:pt x="6423" y="6880"/>
                  </a:cubicBezTo>
                  <a:lnTo>
                    <a:pt x="6389" y="6323"/>
                  </a:lnTo>
                  <a:cubicBezTo>
                    <a:pt x="6355" y="5920"/>
                    <a:pt x="6220" y="6230"/>
                    <a:pt x="6254" y="5828"/>
                  </a:cubicBezTo>
                  <a:cubicBezTo>
                    <a:pt x="5949" y="5797"/>
                    <a:pt x="6389" y="5735"/>
                    <a:pt x="6017" y="5456"/>
                  </a:cubicBezTo>
                  <a:cubicBezTo>
                    <a:pt x="5848" y="5363"/>
                    <a:pt x="5949" y="5394"/>
                    <a:pt x="5848" y="5240"/>
                  </a:cubicBezTo>
                  <a:cubicBezTo>
                    <a:pt x="5848" y="5240"/>
                    <a:pt x="5848" y="5147"/>
                    <a:pt x="5679" y="5023"/>
                  </a:cubicBezTo>
                  <a:cubicBezTo>
                    <a:pt x="5577" y="4961"/>
                    <a:pt x="5510" y="4992"/>
                    <a:pt x="5341" y="4992"/>
                  </a:cubicBezTo>
                  <a:cubicBezTo>
                    <a:pt x="5273" y="4806"/>
                    <a:pt x="5408" y="5023"/>
                    <a:pt x="5307" y="4837"/>
                  </a:cubicBezTo>
                  <a:cubicBezTo>
                    <a:pt x="5206" y="4652"/>
                    <a:pt x="5037" y="4806"/>
                    <a:pt x="4901" y="4714"/>
                  </a:cubicBezTo>
                  <a:cubicBezTo>
                    <a:pt x="4732" y="4621"/>
                    <a:pt x="4901" y="4621"/>
                    <a:pt x="4631" y="4621"/>
                  </a:cubicBezTo>
                  <a:cubicBezTo>
                    <a:pt x="4158" y="4621"/>
                    <a:pt x="4293" y="4621"/>
                    <a:pt x="4158" y="4714"/>
                  </a:cubicBezTo>
                  <a:cubicBezTo>
                    <a:pt x="3989" y="4776"/>
                    <a:pt x="3854" y="4683"/>
                    <a:pt x="3854" y="4868"/>
                  </a:cubicBezTo>
                  <a:cubicBezTo>
                    <a:pt x="3854" y="4899"/>
                    <a:pt x="3887" y="4899"/>
                    <a:pt x="3854" y="4992"/>
                  </a:cubicBezTo>
                  <a:cubicBezTo>
                    <a:pt x="3820" y="5209"/>
                    <a:pt x="3786" y="5054"/>
                    <a:pt x="3752" y="5209"/>
                  </a:cubicBezTo>
                  <a:lnTo>
                    <a:pt x="3718" y="5425"/>
                  </a:lnTo>
                  <a:cubicBezTo>
                    <a:pt x="3752" y="5549"/>
                    <a:pt x="3786" y="5425"/>
                    <a:pt x="3786" y="5549"/>
                  </a:cubicBezTo>
                  <a:close/>
                  <a:moveTo>
                    <a:pt x="11290" y="13626"/>
                  </a:moveTo>
                  <a:cubicBezTo>
                    <a:pt x="11290" y="13688"/>
                    <a:pt x="11392" y="13812"/>
                    <a:pt x="11189" y="14028"/>
                  </a:cubicBezTo>
                  <a:cubicBezTo>
                    <a:pt x="11087" y="14121"/>
                    <a:pt x="11121" y="14090"/>
                    <a:pt x="10986" y="14121"/>
                  </a:cubicBezTo>
                  <a:cubicBezTo>
                    <a:pt x="10817" y="14183"/>
                    <a:pt x="10783" y="14245"/>
                    <a:pt x="10513" y="14307"/>
                  </a:cubicBezTo>
                  <a:lnTo>
                    <a:pt x="10276" y="14369"/>
                  </a:lnTo>
                  <a:cubicBezTo>
                    <a:pt x="10175" y="14431"/>
                    <a:pt x="10141" y="14400"/>
                    <a:pt x="10006" y="14431"/>
                  </a:cubicBezTo>
                  <a:cubicBezTo>
                    <a:pt x="9904" y="14461"/>
                    <a:pt x="9904" y="14492"/>
                    <a:pt x="9769" y="14492"/>
                  </a:cubicBezTo>
                  <a:cubicBezTo>
                    <a:pt x="9803" y="14369"/>
                    <a:pt x="10175" y="13719"/>
                    <a:pt x="10208" y="13533"/>
                  </a:cubicBezTo>
                  <a:cubicBezTo>
                    <a:pt x="10310" y="13162"/>
                    <a:pt x="10310" y="13255"/>
                    <a:pt x="10479" y="12914"/>
                  </a:cubicBezTo>
                  <a:lnTo>
                    <a:pt x="10885" y="12141"/>
                  </a:lnTo>
                  <a:cubicBezTo>
                    <a:pt x="10918" y="12079"/>
                    <a:pt x="10885" y="12110"/>
                    <a:pt x="10918" y="12048"/>
                  </a:cubicBezTo>
                  <a:cubicBezTo>
                    <a:pt x="11121" y="11831"/>
                    <a:pt x="11155" y="11614"/>
                    <a:pt x="11392" y="11460"/>
                  </a:cubicBezTo>
                  <a:cubicBezTo>
                    <a:pt x="11358" y="11614"/>
                    <a:pt x="11324" y="11862"/>
                    <a:pt x="11324" y="11986"/>
                  </a:cubicBezTo>
                  <a:lnTo>
                    <a:pt x="11290" y="13626"/>
                  </a:lnTo>
                  <a:close/>
                </a:path>
              </a:pathLst>
            </a:custGeom>
            <a:solidFill>
              <a:srgbClr val="FFFFFF"/>
            </a:solidFill>
            <a:ln w="12700" cap="flat">
              <a:noFill/>
              <a:miter lim="400000"/>
            </a:ln>
            <a:effectLst/>
          </p:spPr>
          <p:txBody>
            <a:bodyPr wrap="square" lIns="45719" tIns="45719" rIns="45719" bIns="45719" numCol="1" anchor="ctr">
              <a:noAutofit/>
            </a:bodyPr>
            <a:lstStyle/>
            <a:p>
              <a:pPr algn="l" defTabSz="448945">
                <a:lnSpc>
                  <a:spcPct val="93000"/>
                </a:lnSpc>
                <a:defRPr sz="1800">
                  <a:latin typeface="Arial" panose="020B0604020202020204"/>
                  <a:ea typeface="Arial" panose="020B0604020202020204"/>
                  <a:cs typeface="Arial" panose="020B0604020202020204"/>
                  <a:sym typeface="Arial" panose="020B0604020202020204"/>
                </a:defRPr>
              </a:pPr>
            </a:p>
          </p:txBody>
        </p:sp>
        <p:sp>
          <p:nvSpPr>
            <p:cNvPr id="256" name="形状"/>
            <p:cNvSpPr/>
            <p:nvPr/>
          </p:nvSpPr>
          <p:spPr>
            <a:xfrm>
              <a:off x="2909017" y="106212"/>
              <a:ext cx="288090" cy="521021"/>
            </a:xfrm>
            <a:custGeom>
              <a:avLst/>
              <a:gdLst/>
              <a:ahLst/>
              <a:cxnLst>
                <a:cxn ang="0">
                  <a:pos x="wd2" y="hd2"/>
                </a:cxn>
                <a:cxn ang="5400000">
                  <a:pos x="wd2" y="hd2"/>
                </a:cxn>
                <a:cxn ang="10800000">
                  <a:pos x="wd2" y="hd2"/>
                </a:cxn>
                <a:cxn ang="16200000">
                  <a:pos x="wd2" y="hd2"/>
                </a:cxn>
              </a:cxnLst>
              <a:rect l="0" t="0" r="r" b="b"/>
              <a:pathLst>
                <a:path w="21343" h="21448" extrusionOk="0">
                  <a:moveTo>
                    <a:pt x="2756" y="7540"/>
                  </a:moveTo>
                  <a:cubicBezTo>
                    <a:pt x="2756" y="7241"/>
                    <a:pt x="2679" y="7113"/>
                    <a:pt x="2602" y="6899"/>
                  </a:cubicBezTo>
                  <a:cubicBezTo>
                    <a:pt x="2602" y="6471"/>
                    <a:pt x="2449" y="6514"/>
                    <a:pt x="2066" y="6214"/>
                  </a:cubicBezTo>
                  <a:cubicBezTo>
                    <a:pt x="1836" y="6043"/>
                    <a:pt x="1530" y="5829"/>
                    <a:pt x="1147" y="5958"/>
                  </a:cubicBezTo>
                  <a:cubicBezTo>
                    <a:pt x="841" y="6086"/>
                    <a:pt x="1071" y="6086"/>
                    <a:pt x="1071" y="6257"/>
                  </a:cubicBezTo>
                  <a:lnTo>
                    <a:pt x="764" y="7754"/>
                  </a:lnTo>
                  <a:cubicBezTo>
                    <a:pt x="688" y="8182"/>
                    <a:pt x="764" y="8738"/>
                    <a:pt x="534" y="9166"/>
                  </a:cubicBezTo>
                  <a:cubicBezTo>
                    <a:pt x="458" y="9379"/>
                    <a:pt x="611" y="9422"/>
                    <a:pt x="534" y="9593"/>
                  </a:cubicBezTo>
                  <a:cubicBezTo>
                    <a:pt x="458" y="9722"/>
                    <a:pt x="458" y="9636"/>
                    <a:pt x="458" y="9893"/>
                  </a:cubicBezTo>
                  <a:cubicBezTo>
                    <a:pt x="381" y="10534"/>
                    <a:pt x="458" y="11176"/>
                    <a:pt x="458" y="11817"/>
                  </a:cubicBezTo>
                  <a:cubicBezTo>
                    <a:pt x="458" y="12288"/>
                    <a:pt x="305" y="12630"/>
                    <a:pt x="305" y="13058"/>
                  </a:cubicBezTo>
                  <a:cubicBezTo>
                    <a:pt x="381" y="13699"/>
                    <a:pt x="534" y="14213"/>
                    <a:pt x="151" y="14769"/>
                  </a:cubicBezTo>
                  <a:cubicBezTo>
                    <a:pt x="-155" y="15410"/>
                    <a:pt x="75" y="15325"/>
                    <a:pt x="228" y="16009"/>
                  </a:cubicBezTo>
                  <a:cubicBezTo>
                    <a:pt x="381" y="16565"/>
                    <a:pt x="688" y="16351"/>
                    <a:pt x="764" y="16694"/>
                  </a:cubicBezTo>
                  <a:cubicBezTo>
                    <a:pt x="764" y="16993"/>
                    <a:pt x="1300" y="17078"/>
                    <a:pt x="1530" y="17207"/>
                  </a:cubicBezTo>
                  <a:cubicBezTo>
                    <a:pt x="2066" y="17463"/>
                    <a:pt x="2219" y="17335"/>
                    <a:pt x="2756" y="17378"/>
                  </a:cubicBezTo>
                  <a:cubicBezTo>
                    <a:pt x="2909" y="17378"/>
                    <a:pt x="3062" y="17378"/>
                    <a:pt x="3292" y="17378"/>
                  </a:cubicBezTo>
                  <a:cubicBezTo>
                    <a:pt x="3292" y="17250"/>
                    <a:pt x="3292" y="17335"/>
                    <a:pt x="3368" y="17207"/>
                  </a:cubicBezTo>
                  <a:cubicBezTo>
                    <a:pt x="3522" y="16993"/>
                    <a:pt x="3675" y="16950"/>
                    <a:pt x="3598" y="16736"/>
                  </a:cubicBezTo>
                  <a:cubicBezTo>
                    <a:pt x="3598" y="16651"/>
                    <a:pt x="3598" y="16651"/>
                    <a:pt x="3598" y="16565"/>
                  </a:cubicBezTo>
                  <a:lnTo>
                    <a:pt x="3598" y="16394"/>
                  </a:lnTo>
                  <a:cubicBezTo>
                    <a:pt x="3445" y="16009"/>
                    <a:pt x="3675" y="16223"/>
                    <a:pt x="3675" y="16095"/>
                  </a:cubicBezTo>
                  <a:cubicBezTo>
                    <a:pt x="3675" y="15881"/>
                    <a:pt x="3598" y="16009"/>
                    <a:pt x="3598" y="15838"/>
                  </a:cubicBezTo>
                  <a:cubicBezTo>
                    <a:pt x="3675" y="15624"/>
                    <a:pt x="3751" y="15838"/>
                    <a:pt x="3751" y="15581"/>
                  </a:cubicBezTo>
                  <a:cubicBezTo>
                    <a:pt x="3751" y="15368"/>
                    <a:pt x="3598" y="15410"/>
                    <a:pt x="3522" y="15239"/>
                  </a:cubicBezTo>
                  <a:cubicBezTo>
                    <a:pt x="3445" y="15154"/>
                    <a:pt x="3445" y="14983"/>
                    <a:pt x="3445" y="14854"/>
                  </a:cubicBezTo>
                  <a:cubicBezTo>
                    <a:pt x="3368" y="14769"/>
                    <a:pt x="3368" y="14640"/>
                    <a:pt x="3292" y="14512"/>
                  </a:cubicBezTo>
                  <a:cubicBezTo>
                    <a:pt x="2985" y="13956"/>
                    <a:pt x="3139" y="14213"/>
                    <a:pt x="3139" y="13742"/>
                  </a:cubicBezTo>
                  <a:cubicBezTo>
                    <a:pt x="3062" y="12716"/>
                    <a:pt x="2602" y="11475"/>
                    <a:pt x="3215" y="10406"/>
                  </a:cubicBezTo>
                  <a:cubicBezTo>
                    <a:pt x="3368" y="10235"/>
                    <a:pt x="3675" y="10149"/>
                    <a:pt x="3981" y="9764"/>
                  </a:cubicBezTo>
                  <a:lnTo>
                    <a:pt x="4747" y="8823"/>
                  </a:lnTo>
                  <a:cubicBezTo>
                    <a:pt x="4747" y="8823"/>
                    <a:pt x="4747" y="8823"/>
                    <a:pt x="4747" y="8781"/>
                  </a:cubicBezTo>
                  <a:lnTo>
                    <a:pt x="5054" y="8310"/>
                  </a:lnTo>
                  <a:cubicBezTo>
                    <a:pt x="5360" y="7840"/>
                    <a:pt x="5819" y="7412"/>
                    <a:pt x="6356" y="6984"/>
                  </a:cubicBezTo>
                  <a:lnTo>
                    <a:pt x="8730" y="5444"/>
                  </a:lnTo>
                  <a:cubicBezTo>
                    <a:pt x="9190" y="5188"/>
                    <a:pt x="9190" y="5059"/>
                    <a:pt x="9649" y="4888"/>
                  </a:cubicBezTo>
                  <a:cubicBezTo>
                    <a:pt x="9956" y="4760"/>
                    <a:pt x="10185" y="4503"/>
                    <a:pt x="10415" y="4290"/>
                  </a:cubicBezTo>
                  <a:cubicBezTo>
                    <a:pt x="10798" y="4076"/>
                    <a:pt x="11181" y="3990"/>
                    <a:pt x="11488" y="3734"/>
                  </a:cubicBezTo>
                  <a:cubicBezTo>
                    <a:pt x="11641" y="3605"/>
                    <a:pt x="11641" y="3605"/>
                    <a:pt x="11871" y="3477"/>
                  </a:cubicBezTo>
                  <a:lnTo>
                    <a:pt x="11947" y="3434"/>
                  </a:lnTo>
                  <a:cubicBezTo>
                    <a:pt x="12177" y="3306"/>
                    <a:pt x="12177" y="3263"/>
                    <a:pt x="12407" y="3177"/>
                  </a:cubicBezTo>
                  <a:lnTo>
                    <a:pt x="12483" y="3177"/>
                  </a:lnTo>
                  <a:cubicBezTo>
                    <a:pt x="12483" y="3177"/>
                    <a:pt x="12560" y="3177"/>
                    <a:pt x="12560" y="3135"/>
                  </a:cubicBezTo>
                  <a:lnTo>
                    <a:pt x="13632" y="2835"/>
                  </a:lnTo>
                  <a:cubicBezTo>
                    <a:pt x="13862" y="2750"/>
                    <a:pt x="14015" y="2707"/>
                    <a:pt x="14245" y="2664"/>
                  </a:cubicBezTo>
                  <a:cubicBezTo>
                    <a:pt x="15011" y="2579"/>
                    <a:pt x="15854" y="2322"/>
                    <a:pt x="16619" y="2322"/>
                  </a:cubicBezTo>
                  <a:cubicBezTo>
                    <a:pt x="16466" y="2707"/>
                    <a:pt x="16696" y="2536"/>
                    <a:pt x="16696" y="2664"/>
                  </a:cubicBezTo>
                  <a:cubicBezTo>
                    <a:pt x="16696" y="2878"/>
                    <a:pt x="16543" y="3006"/>
                    <a:pt x="16543" y="3135"/>
                  </a:cubicBezTo>
                  <a:cubicBezTo>
                    <a:pt x="16543" y="3349"/>
                    <a:pt x="16773" y="3648"/>
                    <a:pt x="16619" y="3905"/>
                  </a:cubicBezTo>
                  <a:cubicBezTo>
                    <a:pt x="16390" y="4546"/>
                    <a:pt x="16619" y="4290"/>
                    <a:pt x="16619" y="4589"/>
                  </a:cubicBezTo>
                  <a:cubicBezTo>
                    <a:pt x="16619" y="4674"/>
                    <a:pt x="16466" y="4846"/>
                    <a:pt x="16466" y="5188"/>
                  </a:cubicBezTo>
                  <a:cubicBezTo>
                    <a:pt x="16466" y="5701"/>
                    <a:pt x="16236" y="5487"/>
                    <a:pt x="16390" y="6129"/>
                  </a:cubicBezTo>
                  <a:cubicBezTo>
                    <a:pt x="16466" y="6385"/>
                    <a:pt x="16390" y="6257"/>
                    <a:pt x="16236" y="6471"/>
                  </a:cubicBezTo>
                  <a:cubicBezTo>
                    <a:pt x="16160" y="6685"/>
                    <a:pt x="16236" y="6642"/>
                    <a:pt x="16236" y="6770"/>
                  </a:cubicBezTo>
                  <a:cubicBezTo>
                    <a:pt x="16083" y="6941"/>
                    <a:pt x="16083" y="6770"/>
                    <a:pt x="16083" y="6899"/>
                  </a:cubicBezTo>
                  <a:cubicBezTo>
                    <a:pt x="16083" y="7113"/>
                    <a:pt x="16236" y="7027"/>
                    <a:pt x="16160" y="7198"/>
                  </a:cubicBezTo>
                  <a:cubicBezTo>
                    <a:pt x="16160" y="7369"/>
                    <a:pt x="16083" y="7113"/>
                    <a:pt x="16083" y="7326"/>
                  </a:cubicBezTo>
                  <a:lnTo>
                    <a:pt x="16083" y="8567"/>
                  </a:lnTo>
                  <a:cubicBezTo>
                    <a:pt x="16083" y="8738"/>
                    <a:pt x="16160" y="8781"/>
                    <a:pt x="16160" y="8909"/>
                  </a:cubicBezTo>
                  <a:cubicBezTo>
                    <a:pt x="16160" y="9037"/>
                    <a:pt x="16083" y="9037"/>
                    <a:pt x="16083" y="9251"/>
                  </a:cubicBezTo>
                  <a:cubicBezTo>
                    <a:pt x="16083" y="9422"/>
                    <a:pt x="16313" y="9294"/>
                    <a:pt x="16160" y="9551"/>
                  </a:cubicBezTo>
                  <a:cubicBezTo>
                    <a:pt x="16007" y="9893"/>
                    <a:pt x="16007" y="10149"/>
                    <a:pt x="16083" y="10449"/>
                  </a:cubicBezTo>
                  <a:cubicBezTo>
                    <a:pt x="16160" y="10962"/>
                    <a:pt x="16083" y="11518"/>
                    <a:pt x="16083" y="12031"/>
                  </a:cubicBezTo>
                  <a:cubicBezTo>
                    <a:pt x="16083" y="12202"/>
                    <a:pt x="16236" y="12031"/>
                    <a:pt x="16236" y="12374"/>
                  </a:cubicBezTo>
                  <a:cubicBezTo>
                    <a:pt x="16313" y="12545"/>
                    <a:pt x="16236" y="12673"/>
                    <a:pt x="16313" y="12844"/>
                  </a:cubicBezTo>
                  <a:lnTo>
                    <a:pt x="16390" y="13614"/>
                  </a:lnTo>
                  <a:cubicBezTo>
                    <a:pt x="16390" y="13999"/>
                    <a:pt x="16390" y="14127"/>
                    <a:pt x="16390" y="14469"/>
                  </a:cubicBezTo>
                  <a:lnTo>
                    <a:pt x="16390" y="16394"/>
                  </a:lnTo>
                  <a:cubicBezTo>
                    <a:pt x="16313" y="16608"/>
                    <a:pt x="16236" y="16651"/>
                    <a:pt x="16313" y="16822"/>
                  </a:cubicBezTo>
                  <a:lnTo>
                    <a:pt x="16236" y="17463"/>
                  </a:lnTo>
                  <a:cubicBezTo>
                    <a:pt x="16083" y="17720"/>
                    <a:pt x="16236" y="17250"/>
                    <a:pt x="16160" y="17549"/>
                  </a:cubicBezTo>
                  <a:cubicBezTo>
                    <a:pt x="16160" y="17634"/>
                    <a:pt x="16236" y="17592"/>
                    <a:pt x="16313" y="17763"/>
                  </a:cubicBezTo>
                  <a:cubicBezTo>
                    <a:pt x="16390" y="17977"/>
                    <a:pt x="16083" y="18062"/>
                    <a:pt x="16007" y="18319"/>
                  </a:cubicBezTo>
                  <a:cubicBezTo>
                    <a:pt x="15777" y="18747"/>
                    <a:pt x="16313" y="18747"/>
                    <a:pt x="14858" y="18661"/>
                  </a:cubicBezTo>
                  <a:cubicBezTo>
                    <a:pt x="14245" y="18661"/>
                    <a:pt x="14322" y="18533"/>
                    <a:pt x="13249" y="18362"/>
                  </a:cubicBezTo>
                  <a:lnTo>
                    <a:pt x="8807" y="17121"/>
                  </a:lnTo>
                  <a:cubicBezTo>
                    <a:pt x="8500" y="16993"/>
                    <a:pt x="8194" y="16865"/>
                    <a:pt x="7964" y="16694"/>
                  </a:cubicBezTo>
                  <a:cubicBezTo>
                    <a:pt x="8960" y="16694"/>
                    <a:pt x="9573" y="16480"/>
                    <a:pt x="10262" y="16266"/>
                  </a:cubicBezTo>
                  <a:cubicBezTo>
                    <a:pt x="10339" y="16266"/>
                    <a:pt x="10415" y="16223"/>
                    <a:pt x="10492" y="16223"/>
                  </a:cubicBezTo>
                  <a:cubicBezTo>
                    <a:pt x="10645" y="16180"/>
                    <a:pt x="10568" y="16180"/>
                    <a:pt x="10722" y="16180"/>
                  </a:cubicBezTo>
                  <a:cubicBezTo>
                    <a:pt x="11028" y="16137"/>
                    <a:pt x="11105" y="16137"/>
                    <a:pt x="11488" y="16009"/>
                  </a:cubicBezTo>
                  <a:cubicBezTo>
                    <a:pt x="11488" y="15795"/>
                    <a:pt x="11258" y="15581"/>
                    <a:pt x="11181" y="15368"/>
                  </a:cubicBezTo>
                  <a:cubicBezTo>
                    <a:pt x="11105" y="15196"/>
                    <a:pt x="11258" y="15368"/>
                    <a:pt x="11258" y="15154"/>
                  </a:cubicBezTo>
                  <a:cubicBezTo>
                    <a:pt x="11258" y="14983"/>
                    <a:pt x="11028" y="14983"/>
                    <a:pt x="10951" y="14812"/>
                  </a:cubicBezTo>
                  <a:cubicBezTo>
                    <a:pt x="10798" y="14640"/>
                    <a:pt x="10798" y="14555"/>
                    <a:pt x="10645" y="14427"/>
                  </a:cubicBezTo>
                  <a:cubicBezTo>
                    <a:pt x="10492" y="14341"/>
                    <a:pt x="9726" y="14084"/>
                    <a:pt x="9419" y="14084"/>
                  </a:cubicBezTo>
                  <a:cubicBezTo>
                    <a:pt x="9419" y="13015"/>
                    <a:pt x="9802" y="13828"/>
                    <a:pt x="9802" y="13015"/>
                  </a:cubicBezTo>
                  <a:cubicBezTo>
                    <a:pt x="10032" y="12930"/>
                    <a:pt x="10109" y="13015"/>
                    <a:pt x="10109" y="12758"/>
                  </a:cubicBezTo>
                  <a:cubicBezTo>
                    <a:pt x="10798" y="12758"/>
                    <a:pt x="10875" y="12416"/>
                    <a:pt x="11258" y="12202"/>
                  </a:cubicBezTo>
                  <a:cubicBezTo>
                    <a:pt x="11564" y="12031"/>
                    <a:pt x="11794" y="11903"/>
                    <a:pt x="11871" y="11689"/>
                  </a:cubicBezTo>
                  <a:lnTo>
                    <a:pt x="11947" y="11048"/>
                  </a:lnTo>
                  <a:cubicBezTo>
                    <a:pt x="12024" y="10876"/>
                    <a:pt x="11871" y="10834"/>
                    <a:pt x="11871" y="10705"/>
                  </a:cubicBezTo>
                  <a:cubicBezTo>
                    <a:pt x="11871" y="10534"/>
                    <a:pt x="11947" y="10577"/>
                    <a:pt x="11794" y="10320"/>
                  </a:cubicBezTo>
                  <a:cubicBezTo>
                    <a:pt x="11641" y="9978"/>
                    <a:pt x="11564" y="10149"/>
                    <a:pt x="11258" y="9935"/>
                  </a:cubicBezTo>
                  <a:lnTo>
                    <a:pt x="10798" y="9722"/>
                  </a:lnTo>
                  <a:cubicBezTo>
                    <a:pt x="10185" y="9465"/>
                    <a:pt x="10185" y="9465"/>
                    <a:pt x="9496" y="9551"/>
                  </a:cubicBezTo>
                  <a:cubicBezTo>
                    <a:pt x="9343" y="9551"/>
                    <a:pt x="9266" y="9551"/>
                    <a:pt x="9113" y="9593"/>
                  </a:cubicBezTo>
                  <a:cubicBezTo>
                    <a:pt x="8807" y="9636"/>
                    <a:pt x="9190" y="9636"/>
                    <a:pt x="8807" y="9636"/>
                  </a:cubicBezTo>
                  <a:cubicBezTo>
                    <a:pt x="8347" y="9636"/>
                    <a:pt x="8730" y="9422"/>
                    <a:pt x="8117" y="9636"/>
                  </a:cubicBezTo>
                  <a:cubicBezTo>
                    <a:pt x="7581" y="9764"/>
                    <a:pt x="8041" y="9850"/>
                    <a:pt x="7198" y="9850"/>
                  </a:cubicBezTo>
                  <a:lnTo>
                    <a:pt x="7198" y="10064"/>
                  </a:lnTo>
                  <a:cubicBezTo>
                    <a:pt x="6585" y="10064"/>
                    <a:pt x="6662" y="10278"/>
                    <a:pt x="6202" y="10449"/>
                  </a:cubicBezTo>
                  <a:cubicBezTo>
                    <a:pt x="6049" y="10534"/>
                    <a:pt x="6126" y="10492"/>
                    <a:pt x="5973" y="10577"/>
                  </a:cubicBezTo>
                  <a:cubicBezTo>
                    <a:pt x="5360" y="10919"/>
                    <a:pt x="5054" y="10663"/>
                    <a:pt x="4517" y="11005"/>
                  </a:cubicBezTo>
                  <a:cubicBezTo>
                    <a:pt x="4441" y="11048"/>
                    <a:pt x="4288" y="11304"/>
                    <a:pt x="4211" y="11433"/>
                  </a:cubicBezTo>
                  <a:cubicBezTo>
                    <a:pt x="4211" y="11775"/>
                    <a:pt x="5973" y="12245"/>
                    <a:pt x="5973" y="12245"/>
                  </a:cubicBezTo>
                  <a:cubicBezTo>
                    <a:pt x="6356" y="12245"/>
                    <a:pt x="6662" y="12074"/>
                    <a:pt x="6662" y="12630"/>
                  </a:cubicBezTo>
                  <a:cubicBezTo>
                    <a:pt x="6662" y="12758"/>
                    <a:pt x="6585" y="12758"/>
                    <a:pt x="6509" y="12887"/>
                  </a:cubicBezTo>
                  <a:cubicBezTo>
                    <a:pt x="6279" y="13186"/>
                    <a:pt x="6509" y="12844"/>
                    <a:pt x="6432" y="13101"/>
                  </a:cubicBezTo>
                  <a:cubicBezTo>
                    <a:pt x="6432" y="13272"/>
                    <a:pt x="6356" y="13272"/>
                    <a:pt x="6279" y="13400"/>
                  </a:cubicBezTo>
                  <a:lnTo>
                    <a:pt x="5896" y="14170"/>
                  </a:lnTo>
                  <a:cubicBezTo>
                    <a:pt x="5436" y="15581"/>
                    <a:pt x="5666" y="15282"/>
                    <a:pt x="6279" y="16137"/>
                  </a:cubicBezTo>
                  <a:cubicBezTo>
                    <a:pt x="6432" y="16266"/>
                    <a:pt x="6662" y="16309"/>
                    <a:pt x="6892" y="16480"/>
                  </a:cubicBezTo>
                  <a:cubicBezTo>
                    <a:pt x="7045" y="16608"/>
                    <a:pt x="6968" y="16608"/>
                    <a:pt x="7275" y="16651"/>
                  </a:cubicBezTo>
                  <a:cubicBezTo>
                    <a:pt x="7198" y="17036"/>
                    <a:pt x="6739" y="17634"/>
                    <a:pt x="8041" y="17634"/>
                  </a:cubicBezTo>
                  <a:cubicBezTo>
                    <a:pt x="8117" y="17891"/>
                    <a:pt x="8041" y="17763"/>
                    <a:pt x="8271" y="17848"/>
                  </a:cubicBezTo>
                  <a:cubicBezTo>
                    <a:pt x="8883" y="18105"/>
                    <a:pt x="9036" y="18062"/>
                    <a:pt x="9419" y="18191"/>
                  </a:cubicBezTo>
                  <a:cubicBezTo>
                    <a:pt x="9573" y="18276"/>
                    <a:pt x="9956" y="18319"/>
                    <a:pt x="10185" y="18447"/>
                  </a:cubicBezTo>
                  <a:cubicBezTo>
                    <a:pt x="10645" y="18661"/>
                    <a:pt x="10185" y="18704"/>
                    <a:pt x="10798" y="18747"/>
                  </a:cubicBezTo>
                  <a:cubicBezTo>
                    <a:pt x="10798" y="19132"/>
                    <a:pt x="10951" y="19089"/>
                    <a:pt x="11411" y="19217"/>
                  </a:cubicBezTo>
                  <a:cubicBezTo>
                    <a:pt x="11947" y="19345"/>
                    <a:pt x="11871" y="19431"/>
                    <a:pt x="12177" y="19602"/>
                  </a:cubicBezTo>
                  <a:cubicBezTo>
                    <a:pt x="12483" y="19773"/>
                    <a:pt x="12713" y="19773"/>
                    <a:pt x="13019" y="19944"/>
                  </a:cubicBezTo>
                  <a:lnTo>
                    <a:pt x="13709" y="20201"/>
                  </a:lnTo>
                  <a:cubicBezTo>
                    <a:pt x="14168" y="20329"/>
                    <a:pt x="14398" y="20372"/>
                    <a:pt x="14858" y="20586"/>
                  </a:cubicBezTo>
                  <a:cubicBezTo>
                    <a:pt x="15088" y="20714"/>
                    <a:pt x="15394" y="20757"/>
                    <a:pt x="15624" y="20842"/>
                  </a:cubicBezTo>
                  <a:cubicBezTo>
                    <a:pt x="15700" y="20842"/>
                    <a:pt x="15700" y="20842"/>
                    <a:pt x="15700" y="20842"/>
                  </a:cubicBezTo>
                  <a:cubicBezTo>
                    <a:pt x="15700" y="20885"/>
                    <a:pt x="15777" y="20885"/>
                    <a:pt x="15777" y="20885"/>
                  </a:cubicBezTo>
                  <a:lnTo>
                    <a:pt x="16390" y="21014"/>
                  </a:lnTo>
                  <a:cubicBezTo>
                    <a:pt x="16543" y="21056"/>
                    <a:pt x="16619" y="21142"/>
                    <a:pt x="16773" y="21227"/>
                  </a:cubicBezTo>
                  <a:cubicBezTo>
                    <a:pt x="17002" y="21270"/>
                    <a:pt x="17079" y="21270"/>
                    <a:pt x="17309" y="21356"/>
                  </a:cubicBezTo>
                  <a:cubicBezTo>
                    <a:pt x="17845" y="21484"/>
                    <a:pt x="18075" y="21441"/>
                    <a:pt x="18688" y="21441"/>
                  </a:cubicBezTo>
                  <a:cubicBezTo>
                    <a:pt x="18994" y="21441"/>
                    <a:pt x="18917" y="21356"/>
                    <a:pt x="19147" y="21270"/>
                  </a:cubicBezTo>
                  <a:cubicBezTo>
                    <a:pt x="19377" y="21142"/>
                    <a:pt x="19913" y="21142"/>
                    <a:pt x="20679" y="20800"/>
                  </a:cubicBezTo>
                  <a:lnTo>
                    <a:pt x="20909" y="20586"/>
                  </a:lnTo>
                  <a:cubicBezTo>
                    <a:pt x="20909" y="20586"/>
                    <a:pt x="20909" y="20586"/>
                    <a:pt x="20985" y="20586"/>
                  </a:cubicBezTo>
                  <a:lnTo>
                    <a:pt x="21215" y="19730"/>
                  </a:lnTo>
                  <a:cubicBezTo>
                    <a:pt x="21139" y="19431"/>
                    <a:pt x="21215" y="19260"/>
                    <a:pt x="21292" y="19046"/>
                  </a:cubicBezTo>
                  <a:cubicBezTo>
                    <a:pt x="21445" y="18789"/>
                    <a:pt x="21215" y="18062"/>
                    <a:pt x="21139" y="17763"/>
                  </a:cubicBezTo>
                  <a:cubicBezTo>
                    <a:pt x="21062" y="17463"/>
                    <a:pt x="20909" y="17463"/>
                    <a:pt x="20909" y="17250"/>
                  </a:cubicBezTo>
                  <a:cubicBezTo>
                    <a:pt x="20909" y="17164"/>
                    <a:pt x="20909" y="17250"/>
                    <a:pt x="20909" y="17036"/>
                  </a:cubicBezTo>
                  <a:cubicBezTo>
                    <a:pt x="20909" y="16608"/>
                    <a:pt x="20679" y="16394"/>
                    <a:pt x="20679" y="16351"/>
                  </a:cubicBezTo>
                  <a:cubicBezTo>
                    <a:pt x="20679" y="16180"/>
                    <a:pt x="20832" y="16266"/>
                    <a:pt x="20832" y="16095"/>
                  </a:cubicBezTo>
                  <a:cubicBezTo>
                    <a:pt x="20832" y="15924"/>
                    <a:pt x="20679" y="16052"/>
                    <a:pt x="20679" y="15667"/>
                  </a:cubicBezTo>
                  <a:lnTo>
                    <a:pt x="20373" y="14427"/>
                  </a:lnTo>
                  <a:cubicBezTo>
                    <a:pt x="20296" y="14084"/>
                    <a:pt x="20219" y="13443"/>
                    <a:pt x="20066" y="13143"/>
                  </a:cubicBezTo>
                  <a:lnTo>
                    <a:pt x="19913" y="12716"/>
                  </a:lnTo>
                  <a:cubicBezTo>
                    <a:pt x="19913" y="12587"/>
                    <a:pt x="19913" y="12459"/>
                    <a:pt x="19836" y="12288"/>
                  </a:cubicBezTo>
                  <a:cubicBezTo>
                    <a:pt x="19836" y="12202"/>
                    <a:pt x="19760" y="11946"/>
                    <a:pt x="19760" y="11817"/>
                  </a:cubicBezTo>
                  <a:cubicBezTo>
                    <a:pt x="19530" y="11304"/>
                    <a:pt x="19607" y="11732"/>
                    <a:pt x="19530" y="10962"/>
                  </a:cubicBezTo>
                  <a:cubicBezTo>
                    <a:pt x="19454" y="10449"/>
                    <a:pt x="19224" y="9978"/>
                    <a:pt x="19224" y="9251"/>
                  </a:cubicBezTo>
                  <a:lnTo>
                    <a:pt x="19224" y="7711"/>
                  </a:lnTo>
                  <a:cubicBezTo>
                    <a:pt x="19224" y="7113"/>
                    <a:pt x="19300" y="6257"/>
                    <a:pt x="19377" y="5701"/>
                  </a:cubicBezTo>
                  <a:lnTo>
                    <a:pt x="19683" y="3947"/>
                  </a:lnTo>
                  <a:cubicBezTo>
                    <a:pt x="19683" y="3819"/>
                    <a:pt x="19683" y="3862"/>
                    <a:pt x="19683" y="3734"/>
                  </a:cubicBezTo>
                  <a:cubicBezTo>
                    <a:pt x="19836" y="3349"/>
                    <a:pt x="19683" y="3263"/>
                    <a:pt x="19913" y="2878"/>
                  </a:cubicBezTo>
                  <a:cubicBezTo>
                    <a:pt x="20066" y="2664"/>
                    <a:pt x="19913" y="2621"/>
                    <a:pt x="19913" y="2365"/>
                  </a:cubicBezTo>
                  <a:cubicBezTo>
                    <a:pt x="19913" y="2108"/>
                    <a:pt x="19990" y="2322"/>
                    <a:pt x="20066" y="2151"/>
                  </a:cubicBezTo>
                  <a:cubicBezTo>
                    <a:pt x="20143" y="2023"/>
                    <a:pt x="20143" y="1980"/>
                    <a:pt x="20143" y="1852"/>
                  </a:cubicBezTo>
                  <a:cubicBezTo>
                    <a:pt x="20219" y="1723"/>
                    <a:pt x="20296" y="1680"/>
                    <a:pt x="20296" y="1595"/>
                  </a:cubicBezTo>
                  <a:cubicBezTo>
                    <a:pt x="20373" y="1467"/>
                    <a:pt x="20373" y="1424"/>
                    <a:pt x="20449" y="1295"/>
                  </a:cubicBezTo>
                  <a:cubicBezTo>
                    <a:pt x="20219" y="1210"/>
                    <a:pt x="20066" y="1039"/>
                    <a:pt x="19836" y="868"/>
                  </a:cubicBezTo>
                  <a:cubicBezTo>
                    <a:pt x="19760" y="825"/>
                    <a:pt x="19683" y="697"/>
                    <a:pt x="19377" y="526"/>
                  </a:cubicBezTo>
                  <a:lnTo>
                    <a:pt x="19224" y="440"/>
                  </a:lnTo>
                  <a:cubicBezTo>
                    <a:pt x="19071" y="354"/>
                    <a:pt x="18994" y="269"/>
                    <a:pt x="18764" y="183"/>
                  </a:cubicBezTo>
                  <a:cubicBezTo>
                    <a:pt x="17768" y="-116"/>
                    <a:pt x="17692" y="12"/>
                    <a:pt x="17079" y="141"/>
                  </a:cubicBezTo>
                  <a:cubicBezTo>
                    <a:pt x="16543" y="226"/>
                    <a:pt x="16849" y="55"/>
                    <a:pt x="16466" y="269"/>
                  </a:cubicBezTo>
                  <a:cubicBezTo>
                    <a:pt x="16083" y="568"/>
                    <a:pt x="15394" y="739"/>
                    <a:pt x="14858" y="868"/>
                  </a:cubicBezTo>
                  <a:cubicBezTo>
                    <a:pt x="14628" y="953"/>
                    <a:pt x="14398" y="953"/>
                    <a:pt x="14168" y="1039"/>
                  </a:cubicBezTo>
                  <a:lnTo>
                    <a:pt x="13096" y="1338"/>
                  </a:lnTo>
                  <a:cubicBezTo>
                    <a:pt x="12254" y="1595"/>
                    <a:pt x="12254" y="1552"/>
                    <a:pt x="11411" y="1980"/>
                  </a:cubicBezTo>
                  <a:lnTo>
                    <a:pt x="11258" y="2065"/>
                  </a:lnTo>
                  <a:cubicBezTo>
                    <a:pt x="11181" y="2108"/>
                    <a:pt x="11181" y="2108"/>
                    <a:pt x="11028" y="2151"/>
                  </a:cubicBezTo>
                  <a:cubicBezTo>
                    <a:pt x="10875" y="2194"/>
                    <a:pt x="10875" y="2236"/>
                    <a:pt x="10798" y="2279"/>
                  </a:cubicBezTo>
                  <a:lnTo>
                    <a:pt x="10645" y="2365"/>
                  </a:lnTo>
                  <a:cubicBezTo>
                    <a:pt x="10568" y="2408"/>
                    <a:pt x="10568" y="2408"/>
                    <a:pt x="10568" y="2408"/>
                  </a:cubicBezTo>
                  <a:cubicBezTo>
                    <a:pt x="10339" y="2493"/>
                    <a:pt x="10568" y="2365"/>
                    <a:pt x="10339" y="2536"/>
                  </a:cubicBezTo>
                  <a:cubicBezTo>
                    <a:pt x="9802" y="2835"/>
                    <a:pt x="9496" y="2878"/>
                    <a:pt x="9113" y="3092"/>
                  </a:cubicBezTo>
                  <a:lnTo>
                    <a:pt x="8194" y="3648"/>
                  </a:lnTo>
                  <a:cubicBezTo>
                    <a:pt x="7811" y="3905"/>
                    <a:pt x="7351" y="4118"/>
                    <a:pt x="6968" y="4375"/>
                  </a:cubicBezTo>
                  <a:cubicBezTo>
                    <a:pt x="6739" y="4461"/>
                    <a:pt x="6739" y="4546"/>
                    <a:pt x="6585" y="4632"/>
                  </a:cubicBezTo>
                  <a:cubicBezTo>
                    <a:pt x="6356" y="4760"/>
                    <a:pt x="6356" y="4760"/>
                    <a:pt x="6126" y="4931"/>
                  </a:cubicBezTo>
                  <a:lnTo>
                    <a:pt x="4747" y="5872"/>
                  </a:lnTo>
                  <a:cubicBezTo>
                    <a:pt x="4671" y="6000"/>
                    <a:pt x="4747" y="5958"/>
                    <a:pt x="4594" y="6043"/>
                  </a:cubicBezTo>
                  <a:lnTo>
                    <a:pt x="3445" y="6941"/>
                  </a:lnTo>
                  <a:cubicBezTo>
                    <a:pt x="3292" y="7113"/>
                    <a:pt x="3139" y="7455"/>
                    <a:pt x="2756" y="7540"/>
                  </a:cubicBezTo>
                </a:path>
              </a:pathLst>
            </a:custGeom>
            <a:solidFill>
              <a:srgbClr val="FFFFFF"/>
            </a:solidFill>
            <a:ln w="12700" cap="flat">
              <a:noFill/>
              <a:miter lim="400000"/>
            </a:ln>
            <a:effectLst/>
          </p:spPr>
          <p:txBody>
            <a:bodyPr wrap="square" lIns="45719" tIns="45719" rIns="45719" bIns="45719" numCol="1" anchor="ctr">
              <a:noAutofit/>
            </a:bodyPr>
            <a:lstStyle/>
            <a:p>
              <a:pPr algn="l" defTabSz="448945">
                <a:lnSpc>
                  <a:spcPct val="93000"/>
                </a:lnSpc>
                <a:defRPr sz="1800">
                  <a:latin typeface="Arial" panose="020B0604020202020204"/>
                  <a:ea typeface="Arial" panose="020B0604020202020204"/>
                  <a:cs typeface="Arial" panose="020B0604020202020204"/>
                  <a:sym typeface="Arial" panose="020B0604020202020204"/>
                </a:defRPr>
              </a:pPr>
            </a:p>
          </p:txBody>
        </p:sp>
        <p:sp>
          <p:nvSpPr>
            <p:cNvPr id="257" name="形状"/>
            <p:cNvSpPr/>
            <p:nvPr/>
          </p:nvSpPr>
          <p:spPr>
            <a:xfrm>
              <a:off x="3408505" y="34816"/>
              <a:ext cx="473849" cy="838714"/>
            </a:xfrm>
            <a:custGeom>
              <a:avLst/>
              <a:gdLst/>
              <a:ahLst/>
              <a:cxnLst>
                <a:cxn ang="0">
                  <a:pos x="wd2" y="hd2"/>
                </a:cxn>
                <a:cxn ang="5400000">
                  <a:pos x="wd2" y="hd2"/>
                </a:cxn>
                <a:cxn ang="10800000">
                  <a:pos x="wd2" y="hd2"/>
                </a:cxn>
                <a:cxn ang="16200000">
                  <a:pos x="wd2" y="hd2"/>
                </a:cxn>
              </a:cxnLst>
              <a:rect l="0" t="0" r="r" b="b"/>
              <a:pathLst>
                <a:path w="21368" h="21563" extrusionOk="0">
                  <a:moveTo>
                    <a:pt x="16768" y="1253"/>
                  </a:moveTo>
                  <a:cubicBezTo>
                    <a:pt x="16768" y="1467"/>
                    <a:pt x="16814" y="1600"/>
                    <a:pt x="16768" y="1813"/>
                  </a:cubicBezTo>
                  <a:cubicBezTo>
                    <a:pt x="16768" y="1947"/>
                    <a:pt x="16861" y="1920"/>
                    <a:pt x="16861" y="1947"/>
                  </a:cubicBezTo>
                  <a:cubicBezTo>
                    <a:pt x="16861" y="2080"/>
                    <a:pt x="16768" y="2080"/>
                    <a:pt x="16768" y="2213"/>
                  </a:cubicBezTo>
                  <a:lnTo>
                    <a:pt x="16814" y="3733"/>
                  </a:lnTo>
                  <a:cubicBezTo>
                    <a:pt x="16814" y="3973"/>
                    <a:pt x="16908" y="4187"/>
                    <a:pt x="16908" y="4427"/>
                  </a:cubicBezTo>
                  <a:cubicBezTo>
                    <a:pt x="16908" y="4560"/>
                    <a:pt x="16861" y="4453"/>
                    <a:pt x="16814" y="4613"/>
                  </a:cubicBezTo>
                  <a:cubicBezTo>
                    <a:pt x="16908" y="4640"/>
                    <a:pt x="17002" y="4640"/>
                    <a:pt x="17096" y="4667"/>
                  </a:cubicBezTo>
                  <a:cubicBezTo>
                    <a:pt x="16955" y="4880"/>
                    <a:pt x="17049" y="4533"/>
                    <a:pt x="16908" y="5013"/>
                  </a:cubicBezTo>
                  <a:cubicBezTo>
                    <a:pt x="16861" y="5093"/>
                    <a:pt x="16908" y="5333"/>
                    <a:pt x="16908" y="5467"/>
                  </a:cubicBezTo>
                  <a:cubicBezTo>
                    <a:pt x="16908" y="5680"/>
                    <a:pt x="17002" y="5813"/>
                    <a:pt x="17002" y="5893"/>
                  </a:cubicBezTo>
                  <a:cubicBezTo>
                    <a:pt x="16861" y="6133"/>
                    <a:pt x="16908" y="6107"/>
                    <a:pt x="16908" y="6320"/>
                  </a:cubicBezTo>
                  <a:cubicBezTo>
                    <a:pt x="16908" y="7067"/>
                    <a:pt x="16861" y="6987"/>
                    <a:pt x="16112" y="7253"/>
                  </a:cubicBezTo>
                  <a:cubicBezTo>
                    <a:pt x="15971" y="7333"/>
                    <a:pt x="16112" y="7280"/>
                    <a:pt x="15924" y="7333"/>
                  </a:cubicBezTo>
                  <a:cubicBezTo>
                    <a:pt x="15737" y="7360"/>
                    <a:pt x="15690" y="7440"/>
                    <a:pt x="15549" y="7467"/>
                  </a:cubicBezTo>
                  <a:lnTo>
                    <a:pt x="15174" y="7600"/>
                  </a:lnTo>
                  <a:cubicBezTo>
                    <a:pt x="14893" y="7680"/>
                    <a:pt x="14659" y="7733"/>
                    <a:pt x="14425" y="7840"/>
                  </a:cubicBezTo>
                  <a:cubicBezTo>
                    <a:pt x="14425" y="7867"/>
                    <a:pt x="14425" y="7867"/>
                    <a:pt x="14425" y="7867"/>
                  </a:cubicBezTo>
                  <a:lnTo>
                    <a:pt x="14050" y="8000"/>
                  </a:lnTo>
                  <a:lnTo>
                    <a:pt x="13956" y="8027"/>
                  </a:lnTo>
                  <a:lnTo>
                    <a:pt x="13347" y="8240"/>
                  </a:lnTo>
                  <a:cubicBezTo>
                    <a:pt x="12972" y="8373"/>
                    <a:pt x="12363" y="8693"/>
                    <a:pt x="11895" y="8853"/>
                  </a:cubicBezTo>
                  <a:cubicBezTo>
                    <a:pt x="11754" y="8907"/>
                    <a:pt x="11614" y="8933"/>
                    <a:pt x="11614" y="9067"/>
                  </a:cubicBezTo>
                  <a:cubicBezTo>
                    <a:pt x="12082" y="8933"/>
                    <a:pt x="12082" y="8773"/>
                    <a:pt x="12410" y="8773"/>
                  </a:cubicBezTo>
                  <a:cubicBezTo>
                    <a:pt x="12410" y="8933"/>
                    <a:pt x="12269" y="8880"/>
                    <a:pt x="12082" y="8960"/>
                  </a:cubicBezTo>
                  <a:cubicBezTo>
                    <a:pt x="11988" y="8987"/>
                    <a:pt x="11379" y="9280"/>
                    <a:pt x="11286" y="9253"/>
                  </a:cubicBezTo>
                  <a:cubicBezTo>
                    <a:pt x="11098" y="9227"/>
                    <a:pt x="11192" y="8800"/>
                    <a:pt x="11192" y="8693"/>
                  </a:cubicBezTo>
                  <a:lnTo>
                    <a:pt x="11239" y="8080"/>
                  </a:lnTo>
                  <a:cubicBezTo>
                    <a:pt x="11286" y="7947"/>
                    <a:pt x="11239" y="7813"/>
                    <a:pt x="11239" y="7653"/>
                  </a:cubicBezTo>
                  <a:cubicBezTo>
                    <a:pt x="11239" y="7493"/>
                    <a:pt x="11895" y="7333"/>
                    <a:pt x="11895" y="6960"/>
                  </a:cubicBezTo>
                  <a:cubicBezTo>
                    <a:pt x="11895" y="6907"/>
                    <a:pt x="11801" y="6800"/>
                    <a:pt x="11801" y="6693"/>
                  </a:cubicBezTo>
                  <a:cubicBezTo>
                    <a:pt x="11614" y="6187"/>
                    <a:pt x="11848" y="6347"/>
                    <a:pt x="11286" y="6053"/>
                  </a:cubicBezTo>
                  <a:cubicBezTo>
                    <a:pt x="11192" y="6000"/>
                    <a:pt x="11239" y="6000"/>
                    <a:pt x="11145" y="5947"/>
                  </a:cubicBezTo>
                  <a:cubicBezTo>
                    <a:pt x="11051" y="5840"/>
                    <a:pt x="10958" y="5787"/>
                    <a:pt x="10676" y="5787"/>
                  </a:cubicBezTo>
                  <a:cubicBezTo>
                    <a:pt x="10489" y="5787"/>
                    <a:pt x="10302" y="6027"/>
                    <a:pt x="10161" y="6133"/>
                  </a:cubicBezTo>
                  <a:cubicBezTo>
                    <a:pt x="10020" y="6213"/>
                    <a:pt x="10114" y="6160"/>
                    <a:pt x="10020" y="6240"/>
                  </a:cubicBezTo>
                  <a:lnTo>
                    <a:pt x="9646" y="6640"/>
                  </a:lnTo>
                  <a:cubicBezTo>
                    <a:pt x="9552" y="6773"/>
                    <a:pt x="9599" y="6667"/>
                    <a:pt x="9599" y="6827"/>
                  </a:cubicBezTo>
                  <a:cubicBezTo>
                    <a:pt x="9552" y="7040"/>
                    <a:pt x="9505" y="6960"/>
                    <a:pt x="9411" y="7120"/>
                  </a:cubicBezTo>
                  <a:cubicBezTo>
                    <a:pt x="9271" y="7333"/>
                    <a:pt x="9318" y="7307"/>
                    <a:pt x="8990" y="7360"/>
                  </a:cubicBezTo>
                  <a:cubicBezTo>
                    <a:pt x="8896" y="7387"/>
                    <a:pt x="8896" y="7413"/>
                    <a:pt x="8802" y="7440"/>
                  </a:cubicBezTo>
                  <a:cubicBezTo>
                    <a:pt x="8615" y="7573"/>
                    <a:pt x="8334" y="7520"/>
                    <a:pt x="8334" y="7733"/>
                  </a:cubicBezTo>
                  <a:lnTo>
                    <a:pt x="8193" y="7733"/>
                  </a:lnTo>
                  <a:cubicBezTo>
                    <a:pt x="8099" y="7573"/>
                    <a:pt x="7584" y="7680"/>
                    <a:pt x="7209" y="7627"/>
                  </a:cubicBezTo>
                  <a:cubicBezTo>
                    <a:pt x="7162" y="7493"/>
                    <a:pt x="7115" y="7360"/>
                    <a:pt x="7115" y="7280"/>
                  </a:cubicBezTo>
                  <a:cubicBezTo>
                    <a:pt x="7162" y="7173"/>
                    <a:pt x="7162" y="7200"/>
                    <a:pt x="7209" y="7093"/>
                  </a:cubicBezTo>
                  <a:cubicBezTo>
                    <a:pt x="7209" y="6933"/>
                    <a:pt x="7256" y="6987"/>
                    <a:pt x="7397" y="6853"/>
                  </a:cubicBezTo>
                  <a:lnTo>
                    <a:pt x="7490" y="6773"/>
                  </a:lnTo>
                  <a:lnTo>
                    <a:pt x="7537" y="6747"/>
                  </a:lnTo>
                  <a:cubicBezTo>
                    <a:pt x="7678" y="6667"/>
                    <a:pt x="7678" y="6587"/>
                    <a:pt x="7818" y="6507"/>
                  </a:cubicBezTo>
                  <a:lnTo>
                    <a:pt x="7865" y="6427"/>
                  </a:lnTo>
                  <a:cubicBezTo>
                    <a:pt x="8006" y="6320"/>
                    <a:pt x="8053" y="6240"/>
                    <a:pt x="8240" y="6160"/>
                  </a:cubicBezTo>
                  <a:lnTo>
                    <a:pt x="8334" y="6080"/>
                  </a:lnTo>
                  <a:cubicBezTo>
                    <a:pt x="8427" y="6027"/>
                    <a:pt x="8381" y="6027"/>
                    <a:pt x="8474" y="5947"/>
                  </a:cubicBezTo>
                  <a:cubicBezTo>
                    <a:pt x="8802" y="5733"/>
                    <a:pt x="8662" y="5787"/>
                    <a:pt x="9083" y="5600"/>
                  </a:cubicBezTo>
                  <a:cubicBezTo>
                    <a:pt x="9224" y="5520"/>
                    <a:pt x="9411" y="5520"/>
                    <a:pt x="9599" y="5440"/>
                  </a:cubicBezTo>
                  <a:cubicBezTo>
                    <a:pt x="10020" y="5253"/>
                    <a:pt x="10676" y="4933"/>
                    <a:pt x="10911" y="4693"/>
                  </a:cubicBezTo>
                  <a:cubicBezTo>
                    <a:pt x="10958" y="4640"/>
                    <a:pt x="11145" y="4587"/>
                    <a:pt x="11239" y="4533"/>
                  </a:cubicBezTo>
                  <a:lnTo>
                    <a:pt x="12082" y="4053"/>
                  </a:lnTo>
                  <a:cubicBezTo>
                    <a:pt x="12316" y="3973"/>
                    <a:pt x="12363" y="4027"/>
                    <a:pt x="12504" y="3840"/>
                  </a:cubicBezTo>
                  <a:cubicBezTo>
                    <a:pt x="12691" y="3520"/>
                    <a:pt x="12785" y="3573"/>
                    <a:pt x="12504" y="3333"/>
                  </a:cubicBezTo>
                  <a:cubicBezTo>
                    <a:pt x="12691" y="3227"/>
                    <a:pt x="12691" y="3093"/>
                    <a:pt x="12551" y="2987"/>
                  </a:cubicBezTo>
                  <a:lnTo>
                    <a:pt x="12129" y="2693"/>
                  </a:lnTo>
                  <a:lnTo>
                    <a:pt x="10958" y="2720"/>
                  </a:lnTo>
                  <a:cubicBezTo>
                    <a:pt x="11098" y="2507"/>
                    <a:pt x="11567" y="2720"/>
                    <a:pt x="11801" y="2533"/>
                  </a:cubicBezTo>
                  <a:cubicBezTo>
                    <a:pt x="11942" y="2427"/>
                    <a:pt x="11754" y="2507"/>
                    <a:pt x="12082" y="2293"/>
                  </a:cubicBezTo>
                  <a:cubicBezTo>
                    <a:pt x="12176" y="2267"/>
                    <a:pt x="12176" y="2240"/>
                    <a:pt x="12223" y="2187"/>
                  </a:cubicBezTo>
                  <a:lnTo>
                    <a:pt x="12410" y="1920"/>
                  </a:lnTo>
                  <a:cubicBezTo>
                    <a:pt x="12551" y="1707"/>
                    <a:pt x="12363" y="1760"/>
                    <a:pt x="12316" y="1600"/>
                  </a:cubicBezTo>
                  <a:cubicBezTo>
                    <a:pt x="12269" y="1440"/>
                    <a:pt x="12363" y="1627"/>
                    <a:pt x="12316" y="1493"/>
                  </a:cubicBezTo>
                  <a:lnTo>
                    <a:pt x="12176" y="1280"/>
                  </a:lnTo>
                  <a:cubicBezTo>
                    <a:pt x="12082" y="1173"/>
                    <a:pt x="12035" y="1253"/>
                    <a:pt x="11988" y="1120"/>
                  </a:cubicBezTo>
                  <a:cubicBezTo>
                    <a:pt x="11988" y="1040"/>
                    <a:pt x="12129" y="773"/>
                    <a:pt x="11473" y="773"/>
                  </a:cubicBezTo>
                  <a:cubicBezTo>
                    <a:pt x="11473" y="640"/>
                    <a:pt x="11520" y="507"/>
                    <a:pt x="11145" y="507"/>
                  </a:cubicBezTo>
                  <a:cubicBezTo>
                    <a:pt x="11098" y="213"/>
                    <a:pt x="10770" y="320"/>
                    <a:pt x="10348" y="240"/>
                  </a:cubicBezTo>
                  <a:cubicBezTo>
                    <a:pt x="10114" y="187"/>
                    <a:pt x="9599" y="80"/>
                    <a:pt x="9364" y="80"/>
                  </a:cubicBezTo>
                  <a:cubicBezTo>
                    <a:pt x="9083" y="107"/>
                    <a:pt x="9271" y="160"/>
                    <a:pt x="8943" y="133"/>
                  </a:cubicBezTo>
                  <a:cubicBezTo>
                    <a:pt x="8568" y="80"/>
                    <a:pt x="8662" y="187"/>
                    <a:pt x="8568" y="240"/>
                  </a:cubicBezTo>
                  <a:lnTo>
                    <a:pt x="8381" y="320"/>
                  </a:lnTo>
                  <a:cubicBezTo>
                    <a:pt x="8287" y="347"/>
                    <a:pt x="8287" y="293"/>
                    <a:pt x="8240" y="373"/>
                  </a:cubicBezTo>
                  <a:cubicBezTo>
                    <a:pt x="8193" y="533"/>
                    <a:pt x="8427" y="453"/>
                    <a:pt x="8053" y="587"/>
                  </a:cubicBezTo>
                  <a:cubicBezTo>
                    <a:pt x="8099" y="693"/>
                    <a:pt x="8053" y="587"/>
                    <a:pt x="8146" y="693"/>
                  </a:cubicBezTo>
                  <a:cubicBezTo>
                    <a:pt x="8146" y="693"/>
                    <a:pt x="8146" y="720"/>
                    <a:pt x="8193" y="720"/>
                  </a:cubicBezTo>
                  <a:cubicBezTo>
                    <a:pt x="8381" y="960"/>
                    <a:pt x="8287" y="1040"/>
                    <a:pt x="8662" y="1280"/>
                  </a:cubicBezTo>
                  <a:lnTo>
                    <a:pt x="9083" y="1653"/>
                  </a:lnTo>
                  <a:cubicBezTo>
                    <a:pt x="9318" y="1867"/>
                    <a:pt x="9692" y="1813"/>
                    <a:pt x="9692" y="2107"/>
                  </a:cubicBezTo>
                  <a:cubicBezTo>
                    <a:pt x="9692" y="2133"/>
                    <a:pt x="9599" y="2160"/>
                    <a:pt x="9552" y="2213"/>
                  </a:cubicBezTo>
                  <a:cubicBezTo>
                    <a:pt x="9505" y="2240"/>
                    <a:pt x="9505" y="2293"/>
                    <a:pt x="9458" y="2320"/>
                  </a:cubicBezTo>
                  <a:cubicBezTo>
                    <a:pt x="9318" y="2453"/>
                    <a:pt x="8990" y="2587"/>
                    <a:pt x="8755" y="2667"/>
                  </a:cubicBezTo>
                  <a:cubicBezTo>
                    <a:pt x="8568" y="2720"/>
                    <a:pt x="8521" y="2747"/>
                    <a:pt x="8474" y="2880"/>
                  </a:cubicBezTo>
                  <a:cubicBezTo>
                    <a:pt x="8802" y="2880"/>
                    <a:pt x="8802" y="2880"/>
                    <a:pt x="9083" y="2800"/>
                  </a:cubicBezTo>
                  <a:cubicBezTo>
                    <a:pt x="9177" y="2747"/>
                    <a:pt x="9271" y="2720"/>
                    <a:pt x="9364" y="2693"/>
                  </a:cubicBezTo>
                  <a:cubicBezTo>
                    <a:pt x="9974" y="2853"/>
                    <a:pt x="9646" y="2773"/>
                    <a:pt x="9927" y="2773"/>
                  </a:cubicBezTo>
                  <a:lnTo>
                    <a:pt x="10676" y="2773"/>
                  </a:lnTo>
                  <a:cubicBezTo>
                    <a:pt x="10630" y="2853"/>
                    <a:pt x="10676" y="2827"/>
                    <a:pt x="10583" y="2880"/>
                  </a:cubicBezTo>
                  <a:cubicBezTo>
                    <a:pt x="10442" y="2960"/>
                    <a:pt x="10489" y="2907"/>
                    <a:pt x="10395" y="2907"/>
                  </a:cubicBezTo>
                  <a:cubicBezTo>
                    <a:pt x="10067" y="2960"/>
                    <a:pt x="10208" y="3013"/>
                    <a:pt x="9927" y="3120"/>
                  </a:cubicBezTo>
                  <a:cubicBezTo>
                    <a:pt x="9692" y="3200"/>
                    <a:pt x="9411" y="3333"/>
                    <a:pt x="9130" y="3387"/>
                  </a:cubicBezTo>
                  <a:cubicBezTo>
                    <a:pt x="8896" y="3440"/>
                    <a:pt x="9037" y="3413"/>
                    <a:pt x="8849" y="3520"/>
                  </a:cubicBezTo>
                  <a:lnTo>
                    <a:pt x="8802" y="3547"/>
                  </a:lnTo>
                  <a:lnTo>
                    <a:pt x="8615" y="3600"/>
                  </a:lnTo>
                  <a:cubicBezTo>
                    <a:pt x="8381" y="3653"/>
                    <a:pt x="8474" y="3707"/>
                    <a:pt x="8193" y="3733"/>
                  </a:cubicBezTo>
                  <a:cubicBezTo>
                    <a:pt x="8193" y="3867"/>
                    <a:pt x="8193" y="3840"/>
                    <a:pt x="8099" y="3920"/>
                  </a:cubicBezTo>
                  <a:cubicBezTo>
                    <a:pt x="7818" y="3893"/>
                    <a:pt x="8053" y="3893"/>
                    <a:pt x="7865" y="3813"/>
                  </a:cubicBezTo>
                  <a:lnTo>
                    <a:pt x="7256" y="4107"/>
                  </a:lnTo>
                  <a:cubicBezTo>
                    <a:pt x="7162" y="4133"/>
                    <a:pt x="7069" y="4160"/>
                    <a:pt x="6975" y="4187"/>
                  </a:cubicBezTo>
                  <a:cubicBezTo>
                    <a:pt x="6647" y="4293"/>
                    <a:pt x="6741" y="4187"/>
                    <a:pt x="6413" y="4293"/>
                  </a:cubicBezTo>
                  <a:cubicBezTo>
                    <a:pt x="6178" y="4373"/>
                    <a:pt x="6038" y="4400"/>
                    <a:pt x="6038" y="4560"/>
                  </a:cubicBezTo>
                  <a:cubicBezTo>
                    <a:pt x="6225" y="4587"/>
                    <a:pt x="6132" y="4480"/>
                    <a:pt x="6178" y="4640"/>
                  </a:cubicBezTo>
                  <a:cubicBezTo>
                    <a:pt x="5850" y="4720"/>
                    <a:pt x="5944" y="4533"/>
                    <a:pt x="5663" y="4747"/>
                  </a:cubicBezTo>
                  <a:cubicBezTo>
                    <a:pt x="5476" y="4720"/>
                    <a:pt x="5569" y="4693"/>
                    <a:pt x="5335" y="4693"/>
                  </a:cubicBezTo>
                  <a:cubicBezTo>
                    <a:pt x="5288" y="4747"/>
                    <a:pt x="5241" y="4747"/>
                    <a:pt x="5194" y="4827"/>
                  </a:cubicBezTo>
                  <a:lnTo>
                    <a:pt x="5241" y="4907"/>
                  </a:lnTo>
                  <a:cubicBezTo>
                    <a:pt x="4960" y="5067"/>
                    <a:pt x="5241" y="4720"/>
                    <a:pt x="4679" y="4960"/>
                  </a:cubicBezTo>
                  <a:cubicBezTo>
                    <a:pt x="4538" y="5040"/>
                    <a:pt x="4585" y="4960"/>
                    <a:pt x="4585" y="5093"/>
                  </a:cubicBezTo>
                  <a:lnTo>
                    <a:pt x="4351" y="5093"/>
                  </a:lnTo>
                  <a:lnTo>
                    <a:pt x="4351" y="5200"/>
                  </a:lnTo>
                  <a:cubicBezTo>
                    <a:pt x="4117" y="5200"/>
                    <a:pt x="4117" y="5147"/>
                    <a:pt x="3929" y="5253"/>
                  </a:cubicBezTo>
                  <a:cubicBezTo>
                    <a:pt x="3742" y="5333"/>
                    <a:pt x="3648" y="5440"/>
                    <a:pt x="3367" y="5467"/>
                  </a:cubicBezTo>
                  <a:cubicBezTo>
                    <a:pt x="3133" y="5493"/>
                    <a:pt x="3461" y="5440"/>
                    <a:pt x="3180" y="5467"/>
                  </a:cubicBezTo>
                  <a:lnTo>
                    <a:pt x="2945" y="5520"/>
                  </a:lnTo>
                  <a:cubicBezTo>
                    <a:pt x="2945" y="5520"/>
                    <a:pt x="2899" y="5547"/>
                    <a:pt x="2852" y="5547"/>
                  </a:cubicBezTo>
                  <a:cubicBezTo>
                    <a:pt x="2477" y="5653"/>
                    <a:pt x="2477" y="5680"/>
                    <a:pt x="2008" y="5787"/>
                  </a:cubicBezTo>
                  <a:cubicBezTo>
                    <a:pt x="1540" y="5867"/>
                    <a:pt x="1259" y="5840"/>
                    <a:pt x="743" y="5813"/>
                  </a:cubicBezTo>
                  <a:cubicBezTo>
                    <a:pt x="556" y="5787"/>
                    <a:pt x="368" y="5787"/>
                    <a:pt x="181" y="5787"/>
                  </a:cubicBezTo>
                  <a:cubicBezTo>
                    <a:pt x="87" y="5947"/>
                    <a:pt x="-147" y="6133"/>
                    <a:pt x="134" y="6373"/>
                  </a:cubicBezTo>
                  <a:cubicBezTo>
                    <a:pt x="322" y="6507"/>
                    <a:pt x="931" y="6880"/>
                    <a:pt x="1165" y="6907"/>
                  </a:cubicBezTo>
                  <a:cubicBezTo>
                    <a:pt x="1493" y="6933"/>
                    <a:pt x="1446" y="6880"/>
                    <a:pt x="1680" y="6880"/>
                  </a:cubicBezTo>
                  <a:lnTo>
                    <a:pt x="2336" y="6827"/>
                  </a:lnTo>
                  <a:cubicBezTo>
                    <a:pt x="2430" y="6747"/>
                    <a:pt x="2430" y="6800"/>
                    <a:pt x="2430" y="6693"/>
                  </a:cubicBezTo>
                  <a:cubicBezTo>
                    <a:pt x="2617" y="6720"/>
                    <a:pt x="2430" y="6720"/>
                    <a:pt x="2571" y="6720"/>
                  </a:cubicBezTo>
                  <a:cubicBezTo>
                    <a:pt x="2758" y="6747"/>
                    <a:pt x="2711" y="6720"/>
                    <a:pt x="2805" y="6693"/>
                  </a:cubicBezTo>
                  <a:lnTo>
                    <a:pt x="2852" y="6693"/>
                  </a:lnTo>
                  <a:lnTo>
                    <a:pt x="3367" y="6587"/>
                  </a:lnTo>
                  <a:cubicBezTo>
                    <a:pt x="3601" y="6533"/>
                    <a:pt x="3555" y="6587"/>
                    <a:pt x="3601" y="6427"/>
                  </a:cubicBezTo>
                  <a:cubicBezTo>
                    <a:pt x="4117" y="6427"/>
                    <a:pt x="4117" y="6480"/>
                    <a:pt x="4023" y="6347"/>
                  </a:cubicBezTo>
                  <a:lnTo>
                    <a:pt x="4210" y="6347"/>
                  </a:lnTo>
                  <a:cubicBezTo>
                    <a:pt x="4210" y="6507"/>
                    <a:pt x="4210" y="6400"/>
                    <a:pt x="4257" y="6427"/>
                  </a:cubicBezTo>
                  <a:cubicBezTo>
                    <a:pt x="4257" y="6053"/>
                    <a:pt x="4585" y="6480"/>
                    <a:pt x="4585" y="6160"/>
                  </a:cubicBezTo>
                  <a:lnTo>
                    <a:pt x="4726" y="6160"/>
                  </a:lnTo>
                  <a:cubicBezTo>
                    <a:pt x="4679" y="6267"/>
                    <a:pt x="4632" y="6240"/>
                    <a:pt x="4866" y="6240"/>
                  </a:cubicBezTo>
                  <a:lnTo>
                    <a:pt x="4866" y="6027"/>
                  </a:lnTo>
                  <a:cubicBezTo>
                    <a:pt x="5101" y="6027"/>
                    <a:pt x="4960" y="6027"/>
                    <a:pt x="4960" y="6187"/>
                  </a:cubicBezTo>
                  <a:cubicBezTo>
                    <a:pt x="5194" y="6107"/>
                    <a:pt x="5194" y="6107"/>
                    <a:pt x="5194" y="5973"/>
                  </a:cubicBezTo>
                  <a:cubicBezTo>
                    <a:pt x="5288" y="5973"/>
                    <a:pt x="5429" y="5947"/>
                    <a:pt x="5522" y="5947"/>
                  </a:cubicBezTo>
                  <a:lnTo>
                    <a:pt x="5804" y="5867"/>
                  </a:lnTo>
                  <a:cubicBezTo>
                    <a:pt x="5663" y="5813"/>
                    <a:pt x="5757" y="5813"/>
                    <a:pt x="5569" y="5787"/>
                  </a:cubicBezTo>
                  <a:cubicBezTo>
                    <a:pt x="5710" y="5707"/>
                    <a:pt x="5804" y="5707"/>
                    <a:pt x="5850" y="5840"/>
                  </a:cubicBezTo>
                  <a:cubicBezTo>
                    <a:pt x="6038" y="5813"/>
                    <a:pt x="5991" y="5813"/>
                    <a:pt x="6132" y="5733"/>
                  </a:cubicBezTo>
                  <a:cubicBezTo>
                    <a:pt x="6319" y="5653"/>
                    <a:pt x="6694" y="5573"/>
                    <a:pt x="6787" y="5467"/>
                  </a:cubicBezTo>
                  <a:cubicBezTo>
                    <a:pt x="6787" y="5467"/>
                    <a:pt x="6834" y="5387"/>
                    <a:pt x="6881" y="5360"/>
                  </a:cubicBezTo>
                  <a:cubicBezTo>
                    <a:pt x="7022" y="5360"/>
                    <a:pt x="7022" y="5333"/>
                    <a:pt x="7209" y="5360"/>
                  </a:cubicBezTo>
                  <a:lnTo>
                    <a:pt x="7115" y="5200"/>
                  </a:lnTo>
                  <a:cubicBezTo>
                    <a:pt x="7397" y="5227"/>
                    <a:pt x="7350" y="5227"/>
                    <a:pt x="7350" y="5067"/>
                  </a:cubicBezTo>
                  <a:cubicBezTo>
                    <a:pt x="7490" y="5067"/>
                    <a:pt x="7490" y="5093"/>
                    <a:pt x="7631" y="5093"/>
                  </a:cubicBezTo>
                  <a:lnTo>
                    <a:pt x="7631" y="5227"/>
                  </a:lnTo>
                  <a:cubicBezTo>
                    <a:pt x="7912" y="5200"/>
                    <a:pt x="8053" y="5067"/>
                    <a:pt x="8287" y="5013"/>
                  </a:cubicBezTo>
                  <a:lnTo>
                    <a:pt x="8287" y="4800"/>
                  </a:lnTo>
                  <a:cubicBezTo>
                    <a:pt x="8521" y="4827"/>
                    <a:pt x="8755" y="4720"/>
                    <a:pt x="8755" y="4960"/>
                  </a:cubicBezTo>
                  <a:cubicBezTo>
                    <a:pt x="8755" y="5067"/>
                    <a:pt x="8381" y="5280"/>
                    <a:pt x="8287" y="5387"/>
                  </a:cubicBezTo>
                  <a:cubicBezTo>
                    <a:pt x="8240" y="5467"/>
                    <a:pt x="8287" y="5413"/>
                    <a:pt x="8193" y="5493"/>
                  </a:cubicBezTo>
                  <a:cubicBezTo>
                    <a:pt x="8099" y="5600"/>
                    <a:pt x="8053" y="5600"/>
                    <a:pt x="8053" y="5733"/>
                  </a:cubicBezTo>
                  <a:cubicBezTo>
                    <a:pt x="7865" y="5733"/>
                    <a:pt x="7865" y="5760"/>
                    <a:pt x="7771" y="5840"/>
                  </a:cubicBezTo>
                  <a:lnTo>
                    <a:pt x="7537" y="6027"/>
                  </a:lnTo>
                  <a:cubicBezTo>
                    <a:pt x="7443" y="6133"/>
                    <a:pt x="7443" y="6213"/>
                    <a:pt x="7303" y="6267"/>
                  </a:cubicBezTo>
                  <a:cubicBezTo>
                    <a:pt x="7256" y="6320"/>
                    <a:pt x="7303" y="6293"/>
                    <a:pt x="7256" y="6320"/>
                  </a:cubicBezTo>
                  <a:cubicBezTo>
                    <a:pt x="6834" y="6613"/>
                    <a:pt x="6600" y="6960"/>
                    <a:pt x="6319" y="7280"/>
                  </a:cubicBezTo>
                  <a:cubicBezTo>
                    <a:pt x="6225" y="7333"/>
                    <a:pt x="6225" y="7360"/>
                    <a:pt x="6178" y="7413"/>
                  </a:cubicBezTo>
                  <a:lnTo>
                    <a:pt x="5897" y="7733"/>
                  </a:lnTo>
                  <a:cubicBezTo>
                    <a:pt x="5757" y="7920"/>
                    <a:pt x="5710" y="8133"/>
                    <a:pt x="5804" y="8293"/>
                  </a:cubicBezTo>
                  <a:cubicBezTo>
                    <a:pt x="5850" y="8400"/>
                    <a:pt x="5850" y="8507"/>
                    <a:pt x="5944" y="8587"/>
                  </a:cubicBezTo>
                  <a:cubicBezTo>
                    <a:pt x="5991" y="8613"/>
                    <a:pt x="6038" y="8667"/>
                    <a:pt x="6085" y="8693"/>
                  </a:cubicBezTo>
                  <a:cubicBezTo>
                    <a:pt x="6366" y="8827"/>
                    <a:pt x="6694" y="8907"/>
                    <a:pt x="7069" y="8960"/>
                  </a:cubicBezTo>
                  <a:lnTo>
                    <a:pt x="7350" y="9013"/>
                  </a:lnTo>
                  <a:cubicBezTo>
                    <a:pt x="7537" y="9013"/>
                    <a:pt x="7350" y="9040"/>
                    <a:pt x="7537" y="8987"/>
                  </a:cubicBezTo>
                  <a:cubicBezTo>
                    <a:pt x="7678" y="8960"/>
                    <a:pt x="7959" y="8853"/>
                    <a:pt x="8146" y="8853"/>
                  </a:cubicBezTo>
                  <a:cubicBezTo>
                    <a:pt x="8240" y="8880"/>
                    <a:pt x="8099" y="8853"/>
                    <a:pt x="8287" y="8880"/>
                  </a:cubicBezTo>
                  <a:cubicBezTo>
                    <a:pt x="8381" y="8693"/>
                    <a:pt x="8802" y="8720"/>
                    <a:pt x="9037" y="8587"/>
                  </a:cubicBezTo>
                  <a:cubicBezTo>
                    <a:pt x="9224" y="8453"/>
                    <a:pt x="9037" y="8507"/>
                    <a:pt x="9318" y="8400"/>
                  </a:cubicBezTo>
                  <a:cubicBezTo>
                    <a:pt x="9505" y="8320"/>
                    <a:pt x="9505" y="8293"/>
                    <a:pt x="9786" y="8267"/>
                  </a:cubicBezTo>
                  <a:cubicBezTo>
                    <a:pt x="9786" y="8693"/>
                    <a:pt x="9927" y="9093"/>
                    <a:pt x="9927" y="9547"/>
                  </a:cubicBezTo>
                  <a:cubicBezTo>
                    <a:pt x="9927" y="9627"/>
                    <a:pt x="9739" y="9653"/>
                    <a:pt x="9599" y="9707"/>
                  </a:cubicBezTo>
                  <a:cubicBezTo>
                    <a:pt x="9505" y="9760"/>
                    <a:pt x="9552" y="9733"/>
                    <a:pt x="9458" y="9787"/>
                  </a:cubicBezTo>
                  <a:lnTo>
                    <a:pt x="8943" y="9973"/>
                  </a:lnTo>
                  <a:cubicBezTo>
                    <a:pt x="8568" y="10160"/>
                    <a:pt x="8099" y="10267"/>
                    <a:pt x="7725" y="10453"/>
                  </a:cubicBezTo>
                  <a:lnTo>
                    <a:pt x="7397" y="10613"/>
                  </a:lnTo>
                  <a:cubicBezTo>
                    <a:pt x="7303" y="10640"/>
                    <a:pt x="7256" y="10667"/>
                    <a:pt x="7162" y="10720"/>
                  </a:cubicBezTo>
                  <a:cubicBezTo>
                    <a:pt x="7115" y="10747"/>
                    <a:pt x="7115" y="10747"/>
                    <a:pt x="7069" y="10773"/>
                  </a:cubicBezTo>
                  <a:lnTo>
                    <a:pt x="5476" y="11520"/>
                  </a:lnTo>
                  <a:cubicBezTo>
                    <a:pt x="5429" y="11520"/>
                    <a:pt x="5429" y="11520"/>
                    <a:pt x="5429" y="11520"/>
                  </a:cubicBezTo>
                  <a:cubicBezTo>
                    <a:pt x="5429" y="11520"/>
                    <a:pt x="5429" y="11547"/>
                    <a:pt x="5382" y="11547"/>
                  </a:cubicBezTo>
                  <a:lnTo>
                    <a:pt x="5335" y="11573"/>
                  </a:lnTo>
                  <a:cubicBezTo>
                    <a:pt x="5335" y="11573"/>
                    <a:pt x="5335" y="11573"/>
                    <a:pt x="5335" y="11600"/>
                  </a:cubicBezTo>
                  <a:lnTo>
                    <a:pt x="5007" y="11760"/>
                  </a:lnTo>
                  <a:cubicBezTo>
                    <a:pt x="4866" y="11840"/>
                    <a:pt x="4726" y="11947"/>
                    <a:pt x="4585" y="12000"/>
                  </a:cubicBezTo>
                  <a:lnTo>
                    <a:pt x="3601" y="12453"/>
                  </a:lnTo>
                  <a:cubicBezTo>
                    <a:pt x="3039" y="12773"/>
                    <a:pt x="3273" y="12800"/>
                    <a:pt x="2524" y="12880"/>
                  </a:cubicBezTo>
                  <a:cubicBezTo>
                    <a:pt x="2336" y="12880"/>
                    <a:pt x="2383" y="12880"/>
                    <a:pt x="2289" y="12987"/>
                  </a:cubicBezTo>
                  <a:cubicBezTo>
                    <a:pt x="2008" y="13413"/>
                    <a:pt x="2617" y="13280"/>
                    <a:pt x="2617" y="13627"/>
                  </a:cubicBezTo>
                  <a:cubicBezTo>
                    <a:pt x="2664" y="13787"/>
                    <a:pt x="2664" y="13813"/>
                    <a:pt x="2711" y="13920"/>
                  </a:cubicBezTo>
                  <a:cubicBezTo>
                    <a:pt x="2899" y="14133"/>
                    <a:pt x="3227" y="14080"/>
                    <a:pt x="3601" y="14080"/>
                  </a:cubicBezTo>
                  <a:lnTo>
                    <a:pt x="4304" y="13947"/>
                  </a:lnTo>
                  <a:cubicBezTo>
                    <a:pt x="4538" y="13840"/>
                    <a:pt x="4585" y="13813"/>
                    <a:pt x="4960" y="13787"/>
                  </a:cubicBezTo>
                  <a:cubicBezTo>
                    <a:pt x="5241" y="13760"/>
                    <a:pt x="5194" y="13813"/>
                    <a:pt x="5616" y="13760"/>
                  </a:cubicBezTo>
                  <a:cubicBezTo>
                    <a:pt x="6506" y="13680"/>
                    <a:pt x="7537" y="13653"/>
                    <a:pt x="8381" y="13760"/>
                  </a:cubicBezTo>
                  <a:cubicBezTo>
                    <a:pt x="8381" y="13787"/>
                    <a:pt x="8427" y="13787"/>
                    <a:pt x="8427" y="13787"/>
                  </a:cubicBezTo>
                  <a:lnTo>
                    <a:pt x="8568" y="13813"/>
                  </a:lnTo>
                  <a:cubicBezTo>
                    <a:pt x="8802" y="13840"/>
                    <a:pt x="8662" y="13787"/>
                    <a:pt x="8943" y="13760"/>
                  </a:cubicBezTo>
                  <a:cubicBezTo>
                    <a:pt x="9411" y="13680"/>
                    <a:pt x="9364" y="13920"/>
                    <a:pt x="10208" y="13760"/>
                  </a:cubicBezTo>
                  <a:lnTo>
                    <a:pt x="10348" y="13733"/>
                  </a:lnTo>
                  <a:cubicBezTo>
                    <a:pt x="10536" y="13680"/>
                    <a:pt x="10630" y="13627"/>
                    <a:pt x="10770" y="13547"/>
                  </a:cubicBezTo>
                  <a:cubicBezTo>
                    <a:pt x="10817" y="13520"/>
                    <a:pt x="10770" y="13547"/>
                    <a:pt x="10864" y="13520"/>
                  </a:cubicBezTo>
                  <a:cubicBezTo>
                    <a:pt x="10958" y="13467"/>
                    <a:pt x="11004" y="13413"/>
                    <a:pt x="11098" y="13333"/>
                  </a:cubicBezTo>
                  <a:cubicBezTo>
                    <a:pt x="11239" y="13173"/>
                    <a:pt x="11239" y="13013"/>
                    <a:pt x="11286" y="12853"/>
                  </a:cubicBezTo>
                  <a:cubicBezTo>
                    <a:pt x="11332" y="12747"/>
                    <a:pt x="11332" y="12667"/>
                    <a:pt x="11332" y="12560"/>
                  </a:cubicBezTo>
                  <a:cubicBezTo>
                    <a:pt x="11332" y="12427"/>
                    <a:pt x="11426" y="12400"/>
                    <a:pt x="11426" y="12293"/>
                  </a:cubicBezTo>
                  <a:cubicBezTo>
                    <a:pt x="11426" y="12160"/>
                    <a:pt x="11379" y="12213"/>
                    <a:pt x="11426" y="12053"/>
                  </a:cubicBezTo>
                  <a:cubicBezTo>
                    <a:pt x="11426" y="11947"/>
                    <a:pt x="11426" y="11840"/>
                    <a:pt x="11473" y="11733"/>
                  </a:cubicBezTo>
                  <a:lnTo>
                    <a:pt x="11473" y="10960"/>
                  </a:lnTo>
                  <a:cubicBezTo>
                    <a:pt x="11426" y="10720"/>
                    <a:pt x="11426" y="10453"/>
                    <a:pt x="11286" y="10240"/>
                  </a:cubicBezTo>
                  <a:lnTo>
                    <a:pt x="11239" y="10053"/>
                  </a:lnTo>
                  <a:cubicBezTo>
                    <a:pt x="11239" y="9787"/>
                    <a:pt x="11286" y="9707"/>
                    <a:pt x="11567" y="9600"/>
                  </a:cubicBezTo>
                  <a:cubicBezTo>
                    <a:pt x="11660" y="9573"/>
                    <a:pt x="11660" y="9573"/>
                    <a:pt x="11754" y="9520"/>
                  </a:cubicBezTo>
                  <a:lnTo>
                    <a:pt x="12832" y="9120"/>
                  </a:lnTo>
                  <a:cubicBezTo>
                    <a:pt x="13066" y="9040"/>
                    <a:pt x="13160" y="9013"/>
                    <a:pt x="13347" y="8907"/>
                  </a:cubicBezTo>
                  <a:cubicBezTo>
                    <a:pt x="13535" y="8800"/>
                    <a:pt x="13441" y="8880"/>
                    <a:pt x="13581" y="8827"/>
                  </a:cubicBezTo>
                  <a:lnTo>
                    <a:pt x="13816" y="8773"/>
                  </a:lnTo>
                  <a:cubicBezTo>
                    <a:pt x="13816" y="8747"/>
                    <a:pt x="13816" y="8747"/>
                    <a:pt x="13816" y="8747"/>
                  </a:cubicBezTo>
                  <a:lnTo>
                    <a:pt x="14846" y="8373"/>
                  </a:lnTo>
                  <a:cubicBezTo>
                    <a:pt x="15034" y="8267"/>
                    <a:pt x="15174" y="8267"/>
                    <a:pt x="15362" y="8187"/>
                  </a:cubicBezTo>
                  <a:cubicBezTo>
                    <a:pt x="15409" y="8160"/>
                    <a:pt x="15456" y="8133"/>
                    <a:pt x="15456" y="8133"/>
                  </a:cubicBezTo>
                  <a:lnTo>
                    <a:pt x="15549" y="8107"/>
                  </a:lnTo>
                  <a:cubicBezTo>
                    <a:pt x="15737" y="8053"/>
                    <a:pt x="15737" y="8000"/>
                    <a:pt x="15924" y="7973"/>
                  </a:cubicBezTo>
                  <a:cubicBezTo>
                    <a:pt x="16065" y="7947"/>
                    <a:pt x="16018" y="8027"/>
                    <a:pt x="16299" y="7867"/>
                  </a:cubicBezTo>
                  <a:cubicBezTo>
                    <a:pt x="16440" y="7813"/>
                    <a:pt x="16955" y="7680"/>
                    <a:pt x="16861" y="7893"/>
                  </a:cubicBezTo>
                  <a:cubicBezTo>
                    <a:pt x="16814" y="8000"/>
                    <a:pt x="16908" y="8000"/>
                    <a:pt x="16861" y="8107"/>
                  </a:cubicBezTo>
                  <a:cubicBezTo>
                    <a:pt x="16861" y="8213"/>
                    <a:pt x="16908" y="8187"/>
                    <a:pt x="16908" y="8373"/>
                  </a:cubicBezTo>
                  <a:cubicBezTo>
                    <a:pt x="16627" y="8427"/>
                    <a:pt x="16814" y="8533"/>
                    <a:pt x="16861" y="8640"/>
                  </a:cubicBezTo>
                  <a:cubicBezTo>
                    <a:pt x="16674" y="8667"/>
                    <a:pt x="16721" y="8667"/>
                    <a:pt x="16674" y="8827"/>
                  </a:cubicBezTo>
                  <a:cubicBezTo>
                    <a:pt x="16627" y="8933"/>
                    <a:pt x="16674" y="9013"/>
                    <a:pt x="16674" y="9120"/>
                  </a:cubicBezTo>
                  <a:cubicBezTo>
                    <a:pt x="16627" y="9307"/>
                    <a:pt x="16533" y="9253"/>
                    <a:pt x="16533" y="9653"/>
                  </a:cubicBezTo>
                  <a:cubicBezTo>
                    <a:pt x="16721" y="9600"/>
                    <a:pt x="16580" y="9600"/>
                    <a:pt x="16768" y="9547"/>
                  </a:cubicBezTo>
                  <a:cubicBezTo>
                    <a:pt x="16768" y="9707"/>
                    <a:pt x="16674" y="9707"/>
                    <a:pt x="16674" y="10133"/>
                  </a:cubicBezTo>
                  <a:lnTo>
                    <a:pt x="16440" y="9973"/>
                  </a:lnTo>
                  <a:cubicBezTo>
                    <a:pt x="16440" y="10187"/>
                    <a:pt x="16299" y="10213"/>
                    <a:pt x="16299" y="10293"/>
                  </a:cubicBezTo>
                  <a:cubicBezTo>
                    <a:pt x="16299" y="10560"/>
                    <a:pt x="16533" y="10667"/>
                    <a:pt x="16346" y="10907"/>
                  </a:cubicBezTo>
                  <a:lnTo>
                    <a:pt x="16158" y="11200"/>
                  </a:lnTo>
                  <a:cubicBezTo>
                    <a:pt x="15971" y="11360"/>
                    <a:pt x="16112" y="11360"/>
                    <a:pt x="16112" y="11440"/>
                  </a:cubicBezTo>
                  <a:cubicBezTo>
                    <a:pt x="16205" y="11573"/>
                    <a:pt x="16112" y="11440"/>
                    <a:pt x="16158" y="11547"/>
                  </a:cubicBezTo>
                  <a:cubicBezTo>
                    <a:pt x="16158" y="11653"/>
                    <a:pt x="16252" y="11680"/>
                    <a:pt x="16252" y="11787"/>
                  </a:cubicBezTo>
                  <a:cubicBezTo>
                    <a:pt x="16252" y="11973"/>
                    <a:pt x="16112" y="11867"/>
                    <a:pt x="16533" y="12160"/>
                  </a:cubicBezTo>
                  <a:cubicBezTo>
                    <a:pt x="16768" y="12293"/>
                    <a:pt x="16768" y="12427"/>
                    <a:pt x="17423" y="12507"/>
                  </a:cubicBezTo>
                  <a:lnTo>
                    <a:pt x="17751" y="12587"/>
                  </a:lnTo>
                  <a:cubicBezTo>
                    <a:pt x="17798" y="12587"/>
                    <a:pt x="17798" y="12613"/>
                    <a:pt x="17798" y="12613"/>
                  </a:cubicBezTo>
                  <a:lnTo>
                    <a:pt x="18126" y="12800"/>
                  </a:lnTo>
                  <a:cubicBezTo>
                    <a:pt x="18173" y="12827"/>
                    <a:pt x="18267" y="12880"/>
                    <a:pt x="18314" y="12933"/>
                  </a:cubicBezTo>
                  <a:lnTo>
                    <a:pt x="18595" y="13227"/>
                  </a:lnTo>
                  <a:cubicBezTo>
                    <a:pt x="18735" y="13413"/>
                    <a:pt x="18689" y="13440"/>
                    <a:pt x="18689" y="13600"/>
                  </a:cubicBezTo>
                  <a:cubicBezTo>
                    <a:pt x="18689" y="13707"/>
                    <a:pt x="18782" y="13840"/>
                    <a:pt x="18782" y="14027"/>
                  </a:cubicBezTo>
                  <a:lnTo>
                    <a:pt x="18782" y="16053"/>
                  </a:lnTo>
                  <a:cubicBezTo>
                    <a:pt x="18782" y="16293"/>
                    <a:pt x="18548" y="16507"/>
                    <a:pt x="18548" y="16747"/>
                  </a:cubicBezTo>
                  <a:cubicBezTo>
                    <a:pt x="18735" y="16773"/>
                    <a:pt x="18642" y="16773"/>
                    <a:pt x="18782" y="16800"/>
                  </a:cubicBezTo>
                  <a:cubicBezTo>
                    <a:pt x="18548" y="16960"/>
                    <a:pt x="18735" y="17120"/>
                    <a:pt x="18595" y="17307"/>
                  </a:cubicBezTo>
                  <a:cubicBezTo>
                    <a:pt x="18361" y="17573"/>
                    <a:pt x="18501" y="17600"/>
                    <a:pt x="18314" y="17760"/>
                  </a:cubicBezTo>
                  <a:cubicBezTo>
                    <a:pt x="18079" y="18000"/>
                    <a:pt x="17939" y="18320"/>
                    <a:pt x="17658" y="18613"/>
                  </a:cubicBezTo>
                  <a:lnTo>
                    <a:pt x="17564" y="18693"/>
                  </a:lnTo>
                  <a:cubicBezTo>
                    <a:pt x="17564" y="18693"/>
                    <a:pt x="17564" y="18693"/>
                    <a:pt x="17517" y="18693"/>
                  </a:cubicBezTo>
                  <a:cubicBezTo>
                    <a:pt x="17423" y="18800"/>
                    <a:pt x="17423" y="18880"/>
                    <a:pt x="17283" y="18933"/>
                  </a:cubicBezTo>
                  <a:cubicBezTo>
                    <a:pt x="17283" y="18933"/>
                    <a:pt x="17283" y="18933"/>
                    <a:pt x="17236" y="18960"/>
                  </a:cubicBezTo>
                  <a:cubicBezTo>
                    <a:pt x="17002" y="19040"/>
                    <a:pt x="16955" y="18933"/>
                    <a:pt x="16768" y="19120"/>
                  </a:cubicBezTo>
                  <a:cubicBezTo>
                    <a:pt x="16627" y="19253"/>
                    <a:pt x="16533" y="19253"/>
                    <a:pt x="16440" y="19440"/>
                  </a:cubicBezTo>
                  <a:cubicBezTo>
                    <a:pt x="16580" y="19413"/>
                    <a:pt x="16580" y="19413"/>
                    <a:pt x="16721" y="19360"/>
                  </a:cubicBezTo>
                  <a:cubicBezTo>
                    <a:pt x="16674" y="19467"/>
                    <a:pt x="16674" y="19440"/>
                    <a:pt x="16580" y="19520"/>
                  </a:cubicBezTo>
                  <a:lnTo>
                    <a:pt x="16393" y="19680"/>
                  </a:lnTo>
                  <a:cubicBezTo>
                    <a:pt x="16205" y="19627"/>
                    <a:pt x="16299" y="19707"/>
                    <a:pt x="16252" y="19573"/>
                  </a:cubicBezTo>
                  <a:cubicBezTo>
                    <a:pt x="16018" y="19653"/>
                    <a:pt x="15971" y="19653"/>
                    <a:pt x="15877" y="19813"/>
                  </a:cubicBezTo>
                  <a:cubicBezTo>
                    <a:pt x="16158" y="19787"/>
                    <a:pt x="15924" y="19787"/>
                    <a:pt x="16205" y="19760"/>
                  </a:cubicBezTo>
                  <a:cubicBezTo>
                    <a:pt x="16158" y="19840"/>
                    <a:pt x="16065" y="19947"/>
                    <a:pt x="15971" y="20000"/>
                  </a:cubicBezTo>
                  <a:cubicBezTo>
                    <a:pt x="15830" y="20080"/>
                    <a:pt x="15737" y="20133"/>
                    <a:pt x="15877" y="20213"/>
                  </a:cubicBezTo>
                  <a:cubicBezTo>
                    <a:pt x="15643" y="20213"/>
                    <a:pt x="15690" y="20187"/>
                    <a:pt x="15596" y="20293"/>
                  </a:cubicBezTo>
                  <a:lnTo>
                    <a:pt x="15456" y="20293"/>
                  </a:lnTo>
                  <a:cubicBezTo>
                    <a:pt x="15456" y="20240"/>
                    <a:pt x="15409" y="20133"/>
                    <a:pt x="15315" y="20213"/>
                  </a:cubicBezTo>
                  <a:cubicBezTo>
                    <a:pt x="15174" y="20267"/>
                    <a:pt x="15362" y="20213"/>
                    <a:pt x="15362" y="20373"/>
                  </a:cubicBezTo>
                  <a:lnTo>
                    <a:pt x="15221" y="20373"/>
                  </a:lnTo>
                  <a:cubicBezTo>
                    <a:pt x="15221" y="20240"/>
                    <a:pt x="15268" y="20293"/>
                    <a:pt x="15128" y="20240"/>
                  </a:cubicBezTo>
                  <a:cubicBezTo>
                    <a:pt x="14893" y="20320"/>
                    <a:pt x="14800" y="20427"/>
                    <a:pt x="14612" y="20533"/>
                  </a:cubicBezTo>
                  <a:cubicBezTo>
                    <a:pt x="14472" y="20613"/>
                    <a:pt x="14472" y="20667"/>
                    <a:pt x="14331" y="20720"/>
                  </a:cubicBezTo>
                  <a:lnTo>
                    <a:pt x="14097" y="20773"/>
                  </a:lnTo>
                  <a:cubicBezTo>
                    <a:pt x="14144" y="20880"/>
                    <a:pt x="14097" y="20853"/>
                    <a:pt x="14237" y="20880"/>
                  </a:cubicBezTo>
                  <a:cubicBezTo>
                    <a:pt x="14425" y="20880"/>
                    <a:pt x="14425" y="20853"/>
                    <a:pt x="14565" y="20800"/>
                  </a:cubicBezTo>
                  <a:lnTo>
                    <a:pt x="14987" y="20507"/>
                  </a:lnTo>
                  <a:cubicBezTo>
                    <a:pt x="15128" y="20453"/>
                    <a:pt x="15174" y="20480"/>
                    <a:pt x="15315" y="20427"/>
                  </a:cubicBezTo>
                  <a:lnTo>
                    <a:pt x="15315" y="20507"/>
                  </a:lnTo>
                  <a:cubicBezTo>
                    <a:pt x="14987" y="20507"/>
                    <a:pt x="15174" y="20533"/>
                    <a:pt x="15034" y="20640"/>
                  </a:cubicBezTo>
                  <a:cubicBezTo>
                    <a:pt x="14987" y="20720"/>
                    <a:pt x="14472" y="20853"/>
                    <a:pt x="14846" y="20853"/>
                  </a:cubicBezTo>
                  <a:cubicBezTo>
                    <a:pt x="15174" y="20853"/>
                    <a:pt x="15268" y="20667"/>
                    <a:pt x="15409" y="20587"/>
                  </a:cubicBezTo>
                  <a:lnTo>
                    <a:pt x="15643" y="20453"/>
                  </a:lnTo>
                  <a:cubicBezTo>
                    <a:pt x="15830" y="20293"/>
                    <a:pt x="15971" y="20373"/>
                    <a:pt x="16158" y="20267"/>
                  </a:cubicBezTo>
                  <a:lnTo>
                    <a:pt x="16205" y="20240"/>
                  </a:lnTo>
                  <a:cubicBezTo>
                    <a:pt x="16393" y="20133"/>
                    <a:pt x="16393" y="20027"/>
                    <a:pt x="16768" y="20027"/>
                  </a:cubicBezTo>
                  <a:cubicBezTo>
                    <a:pt x="16721" y="19920"/>
                    <a:pt x="16721" y="19973"/>
                    <a:pt x="16627" y="19893"/>
                  </a:cubicBezTo>
                  <a:cubicBezTo>
                    <a:pt x="16814" y="19893"/>
                    <a:pt x="16908" y="19893"/>
                    <a:pt x="16955" y="19893"/>
                  </a:cubicBezTo>
                  <a:cubicBezTo>
                    <a:pt x="17283" y="19840"/>
                    <a:pt x="17283" y="19707"/>
                    <a:pt x="17283" y="19707"/>
                  </a:cubicBezTo>
                  <a:cubicBezTo>
                    <a:pt x="17283" y="19680"/>
                    <a:pt x="17377" y="19573"/>
                    <a:pt x="17423" y="19547"/>
                  </a:cubicBezTo>
                  <a:cubicBezTo>
                    <a:pt x="18033" y="19573"/>
                    <a:pt x="18126" y="19493"/>
                    <a:pt x="18454" y="19227"/>
                  </a:cubicBezTo>
                  <a:lnTo>
                    <a:pt x="18267" y="19120"/>
                  </a:lnTo>
                  <a:cubicBezTo>
                    <a:pt x="18595" y="19147"/>
                    <a:pt x="18642" y="19013"/>
                    <a:pt x="18829" y="18933"/>
                  </a:cubicBezTo>
                  <a:cubicBezTo>
                    <a:pt x="18970" y="18853"/>
                    <a:pt x="18970" y="18800"/>
                    <a:pt x="19017" y="18720"/>
                  </a:cubicBezTo>
                  <a:lnTo>
                    <a:pt x="19251" y="18427"/>
                  </a:lnTo>
                  <a:cubicBezTo>
                    <a:pt x="19298" y="18373"/>
                    <a:pt x="19251" y="18400"/>
                    <a:pt x="19345" y="18347"/>
                  </a:cubicBezTo>
                  <a:cubicBezTo>
                    <a:pt x="19438" y="18293"/>
                    <a:pt x="19532" y="18240"/>
                    <a:pt x="19532" y="18187"/>
                  </a:cubicBezTo>
                  <a:cubicBezTo>
                    <a:pt x="19579" y="18107"/>
                    <a:pt x="19532" y="18160"/>
                    <a:pt x="19626" y="18080"/>
                  </a:cubicBezTo>
                  <a:cubicBezTo>
                    <a:pt x="19719" y="17893"/>
                    <a:pt x="19626" y="17680"/>
                    <a:pt x="19954" y="17627"/>
                  </a:cubicBezTo>
                  <a:cubicBezTo>
                    <a:pt x="19954" y="17067"/>
                    <a:pt x="20094" y="17147"/>
                    <a:pt x="20094" y="17013"/>
                  </a:cubicBezTo>
                  <a:cubicBezTo>
                    <a:pt x="20047" y="16880"/>
                    <a:pt x="20001" y="16933"/>
                    <a:pt x="20001" y="16800"/>
                  </a:cubicBezTo>
                  <a:lnTo>
                    <a:pt x="20047" y="16453"/>
                  </a:lnTo>
                  <a:cubicBezTo>
                    <a:pt x="20094" y="16373"/>
                    <a:pt x="20094" y="16293"/>
                    <a:pt x="20094" y="16240"/>
                  </a:cubicBezTo>
                  <a:cubicBezTo>
                    <a:pt x="20141" y="16080"/>
                    <a:pt x="20094" y="16187"/>
                    <a:pt x="20094" y="16053"/>
                  </a:cubicBezTo>
                  <a:cubicBezTo>
                    <a:pt x="20094" y="15947"/>
                    <a:pt x="20188" y="16053"/>
                    <a:pt x="20094" y="15600"/>
                  </a:cubicBezTo>
                  <a:cubicBezTo>
                    <a:pt x="20094" y="15440"/>
                    <a:pt x="20188" y="15360"/>
                    <a:pt x="20188" y="15147"/>
                  </a:cubicBezTo>
                  <a:cubicBezTo>
                    <a:pt x="20188" y="15067"/>
                    <a:pt x="20141" y="15040"/>
                    <a:pt x="20141" y="15013"/>
                  </a:cubicBezTo>
                  <a:cubicBezTo>
                    <a:pt x="20141" y="14933"/>
                    <a:pt x="20188" y="14960"/>
                    <a:pt x="20188" y="14827"/>
                  </a:cubicBezTo>
                  <a:lnTo>
                    <a:pt x="20188" y="14133"/>
                  </a:lnTo>
                  <a:cubicBezTo>
                    <a:pt x="20188" y="13973"/>
                    <a:pt x="20047" y="14080"/>
                    <a:pt x="20094" y="13867"/>
                  </a:cubicBezTo>
                  <a:cubicBezTo>
                    <a:pt x="20235" y="13627"/>
                    <a:pt x="20141" y="13493"/>
                    <a:pt x="20047" y="13227"/>
                  </a:cubicBezTo>
                  <a:cubicBezTo>
                    <a:pt x="19719" y="12560"/>
                    <a:pt x="19813" y="12880"/>
                    <a:pt x="19438" y="12347"/>
                  </a:cubicBezTo>
                  <a:lnTo>
                    <a:pt x="18876" y="11947"/>
                  </a:lnTo>
                  <a:cubicBezTo>
                    <a:pt x="18782" y="11893"/>
                    <a:pt x="18735" y="11867"/>
                    <a:pt x="18642" y="11840"/>
                  </a:cubicBezTo>
                  <a:cubicBezTo>
                    <a:pt x="18126" y="11600"/>
                    <a:pt x="18454" y="11333"/>
                    <a:pt x="17751" y="11093"/>
                  </a:cubicBezTo>
                  <a:cubicBezTo>
                    <a:pt x="17751" y="10960"/>
                    <a:pt x="17798" y="11067"/>
                    <a:pt x="17845" y="10933"/>
                  </a:cubicBezTo>
                  <a:cubicBezTo>
                    <a:pt x="17517" y="10827"/>
                    <a:pt x="17611" y="10773"/>
                    <a:pt x="17611" y="10587"/>
                  </a:cubicBezTo>
                  <a:cubicBezTo>
                    <a:pt x="17611" y="10480"/>
                    <a:pt x="17845" y="10240"/>
                    <a:pt x="17845" y="9973"/>
                  </a:cubicBezTo>
                  <a:cubicBezTo>
                    <a:pt x="17845" y="9787"/>
                    <a:pt x="17892" y="9733"/>
                    <a:pt x="17892" y="9600"/>
                  </a:cubicBezTo>
                  <a:lnTo>
                    <a:pt x="17892" y="9173"/>
                  </a:lnTo>
                  <a:cubicBezTo>
                    <a:pt x="17892" y="9013"/>
                    <a:pt x="17939" y="9147"/>
                    <a:pt x="17986" y="9040"/>
                  </a:cubicBezTo>
                  <a:cubicBezTo>
                    <a:pt x="18033" y="8880"/>
                    <a:pt x="17939" y="9067"/>
                    <a:pt x="17939" y="8933"/>
                  </a:cubicBezTo>
                  <a:cubicBezTo>
                    <a:pt x="17939" y="8800"/>
                    <a:pt x="18033" y="8827"/>
                    <a:pt x="18033" y="8747"/>
                  </a:cubicBezTo>
                  <a:cubicBezTo>
                    <a:pt x="18033" y="8667"/>
                    <a:pt x="17939" y="8693"/>
                    <a:pt x="17939" y="8587"/>
                  </a:cubicBezTo>
                  <a:cubicBezTo>
                    <a:pt x="17939" y="8480"/>
                    <a:pt x="18079" y="8533"/>
                    <a:pt x="18079" y="8480"/>
                  </a:cubicBezTo>
                  <a:cubicBezTo>
                    <a:pt x="18079" y="8293"/>
                    <a:pt x="17892" y="8320"/>
                    <a:pt x="17986" y="8080"/>
                  </a:cubicBezTo>
                  <a:cubicBezTo>
                    <a:pt x="18079" y="7947"/>
                    <a:pt x="17939" y="7947"/>
                    <a:pt x="17986" y="7840"/>
                  </a:cubicBezTo>
                  <a:cubicBezTo>
                    <a:pt x="18173" y="7520"/>
                    <a:pt x="18033" y="7307"/>
                    <a:pt x="18454" y="7040"/>
                  </a:cubicBezTo>
                  <a:lnTo>
                    <a:pt x="18642" y="6960"/>
                  </a:lnTo>
                  <a:cubicBezTo>
                    <a:pt x="18876" y="6880"/>
                    <a:pt x="18923" y="6773"/>
                    <a:pt x="19110" y="6693"/>
                  </a:cubicBezTo>
                  <a:cubicBezTo>
                    <a:pt x="19298" y="6640"/>
                    <a:pt x="19204" y="6613"/>
                    <a:pt x="19345" y="6533"/>
                  </a:cubicBezTo>
                  <a:cubicBezTo>
                    <a:pt x="19391" y="6507"/>
                    <a:pt x="19345" y="6533"/>
                    <a:pt x="19438" y="6507"/>
                  </a:cubicBezTo>
                  <a:cubicBezTo>
                    <a:pt x="19579" y="6453"/>
                    <a:pt x="19532" y="6480"/>
                    <a:pt x="19579" y="6400"/>
                  </a:cubicBezTo>
                  <a:cubicBezTo>
                    <a:pt x="19766" y="6187"/>
                    <a:pt x="19579" y="6320"/>
                    <a:pt x="19907" y="6213"/>
                  </a:cubicBezTo>
                  <a:lnTo>
                    <a:pt x="20469" y="5813"/>
                  </a:lnTo>
                  <a:cubicBezTo>
                    <a:pt x="20516" y="5760"/>
                    <a:pt x="20516" y="5760"/>
                    <a:pt x="20563" y="5707"/>
                  </a:cubicBezTo>
                  <a:lnTo>
                    <a:pt x="21312" y="4693"/>
                  </a:lnTo>
                  <a:cubicBezTo>
                    <a:pt x="21359" y="4507"/>
                    <a:pt x="21359" y="4587"/>
                    <a:pt x="21359" y="4347"/>
                  </a:cubicBezTo>
                  <a:cubicBezTo>
                    <a:pt x="21359" y="4320"/>
                    <a:pt x="21359" y="4267"/>
                    <a:pt x="21359" y="4267"/>
                  </a:cubicBezTo>
                  <a:cubicBezTo>
                    <a:pt x="21359" y="4027"/>
                    <a:pt x="21453" y="4133"/>
                    <a:pt x="21031" y="3760"/>
                  </a:cubicBezTo>
                  <a:cubicBezTo>
                    <a:pt x="20984" y="3733"/>
                    <a:pt x="21031" y="3760"/>
                    <a:pt x="20984" y="3707"/>
                  </a:cubicBezTo>
                  <a:cubicBezTo>
                    <a:pt x="20703" y="3387"/>
                    <a:pt x="20750" y="3653"/>
                    <a:pt x="20563" y="3227"/>
                  </a:cubicBezTo>
                  <a:lnTo>
                    <a:pt x="20375" y="2773"/>
                  </a:lnTo>
                  <a:cubicBezTo>
                    <a:pt x="20328" y="2640"/>
                    <a:pt x="20328" y="2560"/>
                    <a:pt x="20235" y="2427"/>
                  </a:cubicBezTo>
                  <a:lnTo>
                    <a:pt x="19719" y="1360"/>
                  </a:lnTo>
                  <a:cubicBezTo>
                    <a:pt x="19673" y="1227"/>
                    <a:pt x="19673" y="1173"/>
                    <a:pt x="19579" y="1040"/>
                  </a:cubicBezTo>
                  <a:cubicBezTo>
                    <a:pt x="19345" y="827"/>
                    <a:pt x="19532" y="933"/>
                    <a:pt x="19204" y="693"/>
                  </a:cubicBezTo>
                  <a:lnTo>
                    <a:pt x="18735" y="293"/>
                  </a:lnTo>
                  <a:cubicBezTo>
                    <a:pt x="18501" y="187"/>
                    <a:pt x="18407" y="267"/>
                    <a:pt x="18173" y="187"/>
                  </a:cubicBezTo>
                  <a:cubicBezTo>
                    <a:pt x="17986" y="160"/>
                    <a:pt x="17751" y="0"/>
                    <a:pt x="17423" y="0"/>
                  </a:cubicBezTo>
                  <a:cubicBezTo>
                    <a:pt x="17236" y="133"/>
                    <a:pt x="17330" y="187"/>
                    <a:pt x="17236" y="320"/>
                  </a:cubicBezTo>
                  <a:cubicBezTo>
                    <a:pt x="17142" y="453"/>
                    <a:pt x="16861" y="427"/>
                    <a:pt x="16861" y="880"/>
                  </a:cubicBezTo>
                  <a:cubicBezTo>
                    <a:pt x="16861" y="1147"/>
                    <a:pt x="16768" y="1253"/>
                    <a:pt x="16768" y="1253"/>
                  </a:cubicBezTo>
                  <a:close/>
                  <a:moveTo>
                    <a:pt x="18501" y="1387"/>
                  </a:moveTo>
                  <a:cubicBezTo>
                    <a:pt x="18876" y="1387"/>
                    <a:pt x="18829" y="1733"/>
                    <a:pt x="19157" y="2027"/>
                  </a:cubicBezTo>
                  <a:lnTo>
                    <a:pt x="19345" y="2400"/>
                  </a:lnTo>
                  <a:cubicBezTo>
                    <a:pt x="19438" y="2533"/>
                    <a:pt x="19485" y="2613"/>
                    <a:pt x="19532" y="2773"/>
                  </a:cubicBezTo>
                  <a:cubicBezTo>
                    <a:pt x="19626" y="2853"/>
                    <a:pt x="19626" y="2853"/>
                    <a:pt x="19626" y="2933"/>
                  </a:cubicBezTo>
                  <a:lnTo>
                    <a:pt x="19860" y="3573"/>
                  </a:lnTo>
                  <a:cubicBezTo>
                    <a:pt x="20001" y="3733"/>
                    <a:pt x="20047" y="3573"/>
                    <a:pt x="20141" y="3893"/>
                  </a:cubicBezTo>
                  <a:cubicBezTo>
                    <a:pt x="20188" y="4027"/>
                    <a:pt x="20563" y="4267"/>
                    <a:pt x="20328" y="4773"/>
                  </a:cubicBezTo>
                  <a:cubicBezTo>
                    <a:pt x="20282" y="4853"/>
                    <a:pt x="20282" y="4827"/>
                    <a:pt x="20235" y="4907"/>
                  </a:cubicBezTo>
                  <a:lnTo>
                    <a:pt x="20094" y="5040"/>
                  </a:lnTo>
                  <a:cubicBezTo>
                    <a:pt x="20001" y="5147"/>
                    <a:pt x="20047" y="5147"/>
                    <a:pt x="19954" y="5253"/>
                  </a:cubicBezTo>
                  <a:cubicBezTo>
                    <a:pt x="19673" y="5493"/>
                    <a:pt x="19860" y="5333"/>
                    <a:pt x="19673" y="5600"/>
                  </a:cubicBezTo>
                  <a:cubicBezTo>
                    <a:pt x="19532" y="5787"/>
                    <a:pt x="19485" y="5680"/>
                    <a:pt x="19298" y="5787"/>
                  </a:cubicBezTo>
                  <a:cubicBezTo>
                    <a:pt x="19157" y="5840"/>
                    <a:pt x="19204" y="5893"/>
                    <a:pt x="19017" y="6027"/>
                  </a:cubicBezTo>
                  <a:lnTo>
                    <a:pt x="18267" y="6427"/>
                  </a:lnTo>
                  <a:lnTo>
                    <a:pt x="18173" y="5173"/>
                  </a:lnTo>
                  <a:cubicBezTo>
                    <a:pt x="18173" y="4987"/>
                    <a:pt x="18267" y="4907"/>
                    <a:pt x="18220" y="4747"/>
                  </a:cubicBezTo>
                  <a:cubicBezTo>
                    <a:pt x="18173" y="4720"/>
                    <a:pt x="18126" y="4613"/>
                    <a:pt x="18173" y="4587"/>
                  </a:cubicBezTo>
                  <a:cubicBezTo>
                    <a:pt x="18173" y="4480"/>
                    <a:pt x="18220" y="4533"/>
                    <a:pt x="18220" y="4400"/>
                  </a:cubicBezTo>
                  <a:lnTo>
                    <a:pt x="18173" y="1920"/>
                  </a:lnTo>
                  <a:cubicBezTo>
                    <a:pt x="18173" y="1787"/>
                    <a:pt x="18126" y="1387"/>
                    <a:pt x="18501" y="1387"/>
                  </a:cubicBezTo>
                  <a:close/>
                  <a:moveTo>
                    <a:pt x="8709" y="4560"/>
                  </a:moveTo>
                  <a:lnTo>
                    <a:pt x="8755" y="4560"/>
                  </a:lnTo>
                  <a:lnTo>
                    <a:pt x="8709" y="4560"/>
                  </a:lnTo>
                  <a:close/>
                  <a:moveTo>
                    <a:pt x="8006" y="4800"/>
                  </a:moveTo>
                  <a:cubicBezTo>
                    <a:pt x="7959" y="4880"/>
                    <a:pt x="8146" y="4853"/>
                    <a:pt x="7865" y="4853"/>
                  </a:cubicBezTo>
                  <a:cubicBezTo>
                    <a:pt x="7912" y="4827"/>
                    <a:pt x="7912" y="4827"/>
                    <a:pt x="8006" y="4800"/>
                  </a:cubicBezTo>
                  <a:close/>
                  <a:moveTo>
                    <a:pt x="6741" y="5307"/>
                  </a:moveTo>
                  <a:cubicBezTo>
                    <a:pt x="6787" y="5200"/>
                    <a:pt x="6881" y="5173"/>
                    <a:pt x="7022" y="5120"/>
                  </a:cubicBezTo>
                  <a:cubicBezTo>
                    <a:pt x="7022" y="5200"/>
                    <a:pt x="6928" y="5280"/>
                    <a:pt x="6741" y="5307"/>
                  </a:cubicBezTo>
                  <a:close/>
                  <a:moveTo>
                    <a:pt x="6553" y="5440"/>
                  </a:moveTo>
                  <a:cubicBezTo>
                    <a:pt x="6553" y="5387"/>
                    <a:pt x="6647" y="5440"/>
                    <a:pt x="6553" y="5440"/>
                  </a:cubicBezTo>
                  <a:close/>
                  <a:moveTo>
                    <a:pt x="3320" y="12853"/>
                  </a:moveTo>
                  <a:cubicBezTo>
                    <a:pt x="3367" y="12720"/>
                    <a:pt x="3461" y="12693"/>
                    <a:pt x="3648" y="12613"/>
                  </a:cubicBezTo>
                  <a:lnTo>
                    <a:pt x="5757" y="11467"/>
                  </a:lnTo>
                  <a:cubicBezTo>
                    <a:pt x="6225" y="11173"/>
                    <a:pt x="6085" y="11360"/>
                    <a:pt x="6413" y="11173"/>
                  </a:cubicBezTo>
                  <a:cubicBezTo>
                    <a:pt x="6553" y="11093"/>
                    <a:pt x="6600" y="11040"/>
                    <a:pt x="6787" y="10987"/>
                  </a:cubicBezTo>
                  <a:cubicBezTo>
                    <a:pt x="6928" y="10907"/>
                    <a:pt x="7069" y="10853"/>
                    <a:pt x="7256" y="10800"/>
                  </a:cubicBezTo>
                  <a:lnTo>
                    <a:pt x="9224" y="10000"/>
                  </a:lnTo>
                  <a:cubicBezTo>
                    <a:pt x="9552" y="9893"/>
                    <a:pt x="9318" y="9893"/>
                    <a:pt x="9552" y="9813"/>
                  </a:cubicBezTo>
                  <a:cubicBezTo>
                    <a:pt x="9552" y="9813"/>
                    <a:pt x="9599" y="9813"/>
                    <a:pt x="9646" y="9813"/>
                  </a:cubicBezTo>
                  <a:lnTo>
                    <a:pt x="9927" y="9733"/>
                  </a:lnTo>
                  <a:cubicBezTo>
                    <a:pt x="9880" y="9867"/>
                    <a:pt x="9739" y="9867"/>
                    <a:pt x="9552" y="9947"/>
                  </a:cubicBezTo>
                  <a:cubicBezTo>
                    <a:pt x="9318" y="10027"/>
                    <a:pt x="9364" y="10053"/>
                    <a:pt x="9130" y="10133"/>
                  </a:cubicBezTo>
                  <a:lnTo>
                    <a:pt x="7865" y="10667"/>
                  </a:lnTo>
                  <a:cubicBezTo>
                    <a:pt x="7771" y="10720"/>
                    <a:pt x="7725" y="10720"/>
                    <a:pt x="7631" y="10747"/>
                  </a:cubicBezTo>
                  <a:lnTo>
                    <a:pt x="6413" y="11333"/>
                  </a:lnTo>
                  <a:cubicBezTo>
                    <a:pt x="6132" y="11440"/>
                    <a:pt x="5850" y="11627"/>
                    <a:pt x="5382" y="11840"/>
                  </a:cubicBezTo>
                  <a:cubicBezTo>
                    <a:pt x="5007" y="12000"/>
                    <a:pt x="3648" y="12773"/>
                    <a:pt x="3320" y="12853"/>
                  </a:cubicBezTo>
                  <a:close/>
                  <a:moveTo>
                    <a:pt x="10067" y="10773"/>
                  </a:moveTo>
                  <a:cubicBezTo>
                    <a:pt x="10067" y="10907"/>
                    <a:pt x="10114" y="10827"/>
                    <a:pt x="10114" y="10907"/>
                  </a:cubicBezTo>
                  <a:lnTo>
                    <a:pt x="10067" y="11173"/>
                  </a:lnTo>
                  <a:cubicBezTo>
                    <a:pt x="10067" y="11280"/>
                    <a:pt x="10161" y="11280"/>
                    <a:pt x="10208" y="11333"/>
                  </a:cubicBezTo>
                  <a:cubicBezTo>
                    <a:pt x="10208" y="11333"/>
                    <a:pt x="10208" y="11333"/>
                    <a:pt x="10208" y="11360"/>
                  </a:cubicBezTo>
                  <a:cubicBezTo>
                    <a:pt x="10208" y="11413"/>
                    <a:pt x="10161" y="11360"/>
                    <a:pt x="10161" y="11493"/>
                  </a:cubicBezTo>
                  <a:lnTo>
                    <a:pt x="10161" y="12133"/>
                  </a:lnTo>
                  <a:lnTo>
                    <a:pt x="9974" y="12373"/>
                  </a:lnTo>
                  <a:cubicBezTo>
                    <a:pt x="9880" y="12480"/>
                    <a:pt x="9927" y="12427"/>
                    <a:pt x="9880" y="12427"/>
                  </a:cubicBezTo>
                  <a:cubicBezTo>
                    <a:pt x="9833" y="12453"/>
                    <a:pt x="9646" y="12347"/>
                    <a:pt x="9646" y="12507"/>
                  </a:cubicBezTo>
                  <a:cubicBezTo>
                    <a:pt x="9646" y="12613"/>
                    <a:pt x="9739" y="12507"/>
                    <a:pt x="9739" y="12667"/>
                  </a:cubicBezTo>
                  <a:cubicBezTo>
                    <a:pt x="9411" y="12613"/>
                    <a:pt x="9411" y="12533"/>
                    <a:pt x="9364" y="12747"/>
                  </a:cubicBezTo>
                  <a:cubicBezTo>
                    <a:pt x="9364" y="12880"/>
                    <a:pt x="9318" y="12853"/>
                    <a:pt x="8990" y="12960"/>
                  </a:cubicBezTo>
                  <a:cubicBezTo>
                    <a:pt x="8709" y="13040"/>
                    <a:pt x="8943" y="13013"/>
                    <a:pt x="8662" y="13040"/>
                  </a:cubicBezTo>
                  <a:lnTo>
                    <a:pt x="8662" y="13120"/>
                  </a:lnTo>
                  <a:lnTo>
                    <a:pt x="9224" y="13120"/>
                  </a:lnTo>
                  <a:cubicBezTo>
                    <a:pt x="8568" y="13413"/>
                    <a:pt x="7162" y="13307"/>
                    <a:pt x="6553" y="13333"/>
                  </a:cubicBezTo>
                  <a:lnTo>
                    <a:pt x="5335" y="13360"/>
                  </a:lnTo>
                  <a:cubicBezTo>
                    <a:pt x="5007" y="13360"/>
                    <a:pt x="4960" y="13333"/>
                    <a:pt x="4632" y="13333"/>
                  </a:cubicBezTo>
                  <a:lnTo>
                    <a:pt x="4492" y="13173"/>
                  </a:lnTo>
                  <a:cubicBezTo>
                    <a:pt x="4445" y="13093"/>
                    <a:pt x="4398" y="13120"/>
                    <a:pt x="4351" y="13040"/>
                  </a:cubicBezTo>
                  <a:cubicBezTo>
                    <a:pt x="4585" y="12880"/>
                    <a:pt x="4773" y="12693"/>
                    <a:pt x="5007" y="12587"/>
                  </a:cubicBezTo>
                  <a:cubicBezTo>
                    <a:pt x="5476" y="12373"/>
                    <a:pt x="5850" y="12107"/>
                    <a:pt x="6132" y="11973"/>
                  </a:cubicBezTo>
                  <a:cubicBezTo>
                    <a:pt x="6319" y="11893"/>
                    <a:pt x="6319" y="11840"/>
                    <a:pt x="6506" y="11760"/>
                  </a:cubicBezTo>
                  <a:lnTo>
                    <a:pt x="8568" y="10827"/>
                  </a:lnTo>
                  <a:cubicBezTo>
                    <a:pt x="8709" y="10773"/>
                    <a:pt x="9505" y="10453"/>
                    <a:pt x="9833" y="10293"/>
                  </a:cubicBezTo>
                  <a:cubicBezTo>
                    <a:pt x="10161" y="10160"/>
                    <a:pt x="10067" y="10267"/>
                    <a:pt x="10114" y="10587"/>
                  </a:cubicBezTo>
                  <a:cubicBezTo>
                    <a:pt x="10114" y="10747"/>
                    <a:pt x="10067" y="10640"/>
                    <a:pt x="10067" y="10773"/>
                  </a:cubicBezTo>
                  <a:close/>
                  <a:moveTo>
                    <a:pt x="16861" y="19280"/>
                  </a:moveTo>
                  <a:lnTo>
                    <a:pt x="16908" y="19173"/>
                  </a:lnTo>
                  <a:cubicBezTo>
                    <a:pt x="16955" y="19227"/>
                    <a:pt x="17002" y="19120"/>
                    <a:pt x="16955" y="19227"/>
                  </a:cubicBezTo>
                  <a:cubicBezTo>
                    <a:pt x="16908" y="19280"/>
                    <a:pt x="17002" y="19227"/>
                    <a:pt x="16861" y="19280"/>
                  </a:cubicBezTo>
                  <a:close/>
                  <a:moveTo>
                    <a:pt x="13488" y="21147"/>
                  </a:moveTo>
                  <a:cubicBezTo>
                    <a:pt x="13675" y="21200"/>
                    <a:pt x="13535" y="21200"/>
                    <a:pt x="13769" y="21200"/>
                  </a:cubicBezTo>
                  <a:cubicBezTo>
                    <a:pt x="13816" y="21067"/>
                    <a:pt x="13816" y="21120"/>
                    <a:pt x="14050" y="21067"/>
                  </a:cubicBezTo>
                  <a:lnTo>
                    <a:pt x="14050" y="20853"/>
                  </a:lnTo>
                  <a:cubicBezTo>
                    <a:pt x="13769" y="20880"/>
                    <a:pt x="14003" y="20827"/>
                    <a:pt x="13769" y="20933"/>
                  </a:cubicBezTo>
                  <a:cubicBezTo>
                    <a:pt x="13628" y="20987"/>
                    <a:pt x="13581" y="20960"/>
                    <a:pt x="13488" y="21147"/>
                  </a:cubicBezTo>
                  <a:close/>
                  <a:moveTo>
                    <a:pt x="12785" y="21547"/>
                  </a:moveTo>
                  <a:cubicBezTo>
                    <a:pt x="13066" y="21600"/>
                    <a:pt x="12972" y="21520"/>
                    <a:pt x="13160" y="21307"/>
                  </a:cubicBezTo>
                  <a:cubicBezTo>
                    <a:pt x="12972" y="21333"/>
                    <a:pt x="12832" y="21440"/>
                    <a:pt x="12785" y="21547"/>
                  </a:cubicBezTo>
                  <a:close/>
                  <a:moveTo>
                    <a:pt x="13207" y="21280"/>
                  </a:moveTo>
                  <a:cubicBezTo>
                    <a:pt x="13675" y="21333"/>
                    <a:pt x="13441" y="21333"/>
                    <a:pt x="13628" y="21280"/>
                  </a:cubicBezTo>
                  <a:cubicBezTo>
                    <a:pt x="13535" y="21173"/>
                    <a:pt x="13535" y="21200"/>
                    <a:pt x="13347" y="21173"/>
                  </a:cubicBezTo>
                  <a:cubicBezTo>
                    <a:pt x="13253" y="21227"/>
                    <a:pt x="13253" y="21200"/>
                    <a:pt x="13207" y="21280"/>
                  </a:cubicBezTo>
                  <a:close/>
                  <a:moveTo>
                    <a:pt x="15502" y="20027"/>
                  </a:moveTo>
                  <a:lnTo>
                    <a:pt x="15502" y="20000"/>
                  </a:lnTo>
                  <a:cubicBezTo>
                    <a:pt x="15502" y="20000"/>
                    <a:pt x="15502" y="20000"/>
                    <a:pt x="15502" y="20027"/>
                  </a:cubicBezTo>
                  <a:close/>
                  <a:moveTo>
                    <a:pt x="17939" y="19333"/>
                  </a:moveTo>
                  <a:lnTo>
                    <a:pt x="17939" y="19413"/>
                  </a:lnTo>
                  <a:lnTo>
                    <a:pt x="17845" y="19413"/>
                  </a:lnTo>
                  <a:cubicBezTo>
                    <a:pt x="17892" y="19333"/>
                    <a:pt x="17845" y="19387"/>
                    <a:pt x="17939" y="19333"/>
                  </a:cubicBezTo>
                  <a:close/>
                </a:path>
              </a:pathLst>
            </a:custGeom>
            <a:solidFill>
              <a:srgbClr val="FFFFFF"/>
            </a:solidFill>
            <a:ln w="12700" cap="flat">
              <a:noFill/>
              <a:miter lim="400000"/>
            </a:ln>
            <a:effectLst/>
          </p:spPr>
          <p:txBody>
            <a:bodyPr wrap="square" lIns="45719" tIns="45719" rIns="45719" bIns="45719" numCol="1" anchor="ctr">
              <a:noAutofit/>
            </a:bodyPr>
            <a:lstStyle/>
            <a:p>
              <a:pPr algn="l" defTabSz="448945">
                <a:lnSpc>
                  <a:spcPct val="93000"/>
                </a:lnSpc>
                <a:defRPr sz="1800">
                  <a:latin typeface="Arial" panose="020B0604020202020204"/>
                  <a:ea typeface="Arial" panose="020B0604020202020204"/>
                  <a:cs typeface="Arial" panose="020B0604020202020204"/>
                  <a:sym typeface="Arial" panose="020B0604020202020204"/>
                </a:defRPr>
              </a:pPr>
            </a:p>
          </p:txBody>
        </p:sp>
      </p:grpSp>
      <p:grpSp>
        <p:nvGrpSpPr>
          <p:cNvPr id="262" name="成组"/>
          <p:cNvGrpSpPr/>
          <p:nvPr/>
        </p:nvGrpSpPr>
        <p:grpSpPr>
          <a:xfrm>
            <a:off x="243840" y="3178175"/>
            <a:ext cx="4300220" cy="1099820"/>
            <a:chOff x="0" y="-46351"/>
            <a:chExt cx="4412282" cy="966178"/>
          </a:xfrm>
        </p:grpSpPr>
        <p:pic>
          <p:nvPicPr>
            <p:cNvPr id="260" name="pasted-image.pdf" descr="pasted-image.pdf"/>
            <p:cNvPicPr>
              <a:picLocks noChangeAspect="1"/>
            </p:cNvPicPr>
            <p:nvPr/>
          </p:nvPicPr>
          <p:blipFill>
            <a:blip r:embed="rId3"/>
            <a:srcRect l="31009"/>
            <a:stretch>
              <a:fillRect/>
            </a:stretch>
          </p:blipFill>
          <p:spPr>
            <a:xfrm>
              <a:off x="1415896" y="-46351"/>
              <a:ext cx="2996386" cy="889000"/>
            </a:xfrm>
            <a:prstGeom prst="rect">
              <a:avLst/>
            </a:prstGeom>
            <a:ln w="12700" cap="flat">
              <a:noFill/>
              <a:miter lim="400000"/>
              <a:headEnd/>
              <a:tailEnd/>
            </a:ln>
            <a:effectLst/>
          </p:spPr>
        </p:pic>
        <p:pic>
          <p:nvPicPr>
            <p:cNvPr id="261" name="pasted-image.pdf" descr="pasted-image.pdf"/>
            <p:cNvPicPr>
              <a:picLocks noChangeAspect="1"/>
            </p:cNvPicPr>
            <p:nvPr/>
          </p:nvPicPr>
          <p:blipFill>
            <a:blip r:embed="rId4"/>
            <a:srcRect b="79808"/>
            <a:stretch>
              <a:fillRect/>
            </a:stretch>
          </p:blipFill>
          <p:spPr>
            <a:xfrm>
              <a:off x="0" y="30826"/>
              <a:ext cx="1211139" cy="889001"/>
            </a:xfrm>
            <a:prstGeom prst="rect">
              <a:avLst/>
            </a:prstGeom>
            <a:ln w="12700" cap="flat">
              <a:noFill/>
              <a:miter lim="400000"/>
              <a:headEnd/>
              <a:tailEnd/>
            </a:ln>
            <a:effectLst/>
          </p:spPr>
        </p:pic>
      </p:grpSp>
      <p:pic>
        <p:nvPicPr>
          <p:cNvPr id="263" name="pasted-image.pdf" descr="pasted-image.pdf"/>
          <p:cNvPicPr>
            <a:picLocks noChangeAspect="1"/>
          </p:cNvPicPr>
          <p:nvPr/>
        </p:nvPicPr>
        <p:blipFill>
          <a:blip r:embed="rId5"/>
          <a:stretch>
            <a:fillRect/>
          </a:stretch>
        </p:blipFill>
        <p:spPr>
          <a:xfrm>
            <a:off x="-519874" y="11018107"/>
            <a:ext cx="7468174" cy="2055160"/>
          </a:xfrm>
          <a:prstGeom prst="rect">
            <a:avLst/>
          </a:prstGeom>
          <a:ln w="12700">
            <a:miter lim="400000"/>
            <a:headEnd/>
            <a:tailEnd/>
          </a:ln>
        </p:spPr>
      </p:pic>
      <p:sp>
        <p:nvSpPr>
          <p:cNvPr id="2" name="老师姓名"/>
          <p:cNvSpPr/>
          <p:nvPr/>
        </p:nvSpPr>
        <p:spPr>
          <a:xfrm>
            <a:off x="9037955" y="12099290"/>
            <a:ext cx="6308090" cy="734695"/>
          </a:xfrm>
          <a:prstGeom prst="rect">
            <a:avLst/>
          </a:prstGeom>
          <a:ln w="12700">
            <a:miter lim="400000"/>
          </a:ln>
        </p:spPr>
        <p:txBody>
          <a:bodyPr wrap="square" lIns="121917" tIns="121917" rIns="121917" bIns="121917">
            <a:spAutoFit/>
          </a:bodyPr>
          <a:lstStyle>
            <a:lvl1pPr defTabSz="2438400">
              <a:defRPr sz="3200">
                <a:solidFill>
                  <a:srgbClr val="FFFFFF"/>
                </a:solidFill>
                <a:latin typeface="华文新魏" panose="02010800040101010101" charset="-122"/>
                <a:ea typeface="华文新魏" panose="02010800040101010101" charset="-122"/>
                <a:cs typeface="华文新魏" panose="02010800040101010101" charset="-122"/>
                <a:sym typeface="华文新魏" panose="02010800040101010101" charset="-122"/>
              </a:defRPr>
            </a:lvl1pPr>
          </a:lstStyle>
          <a:p>
            <a:r>
              <a:rPr lang="en-US"/>
              <a:t>Beijing University of Technology</a:t>
            </a:r>
            <a:endParaRPr lang="en-US"/>
          </a:p>
        </p:txBody>
      </p:sp>
      <p:pic>
        <p:nvPicPr>
          <p:cNvPr id="3" name="图片 2" descr="324832fce0222222"/>
          <p:cNvPicPr>
            <a:picLocks noChangeAspect="1"/>
          </p:cNvPicPr>
          <p:nvPr/>
        </p:nvPicPr>
        <p:blipFill>
          <a:blip r:embed="rId6"/>
          <a:stretch>
            <a:fillRect/>
          </a:stretch>
        </p:blipFill>
        <p:spPr>
          <a:xfrm>
            <a:off x="20628610" y="2789555"/>
            <a:ext cx="3755390" cy="213677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幻灯片编号"/>
          <p:cNvSpPr/>
          <p:nvPr>
            <p:ph type="sldNum" sz="quarter" idx="2"/>
          </p:nvPr>
        </p:nvSpPr>
        <p:spPr>
          <a:prstGeom prst="rect">
            <a:avLst/>
          </a:prstGeom>
        </p:spPr>
        <p:txBody>
          <a:bodyPr/>
          <a:lstStyle/>
          <a:p>
            <a:fld id="{86CB4B4D-7CA3-9044-876B-883B54F8677D}" type="slidenum">
              <a:rPr/>
            </a:fld>
            <a:endParaRPr/>
          </a:p>
        </p:txBody>
      </p:sp>
      <p:sp>
        <p:nvSpPr>
          <p:cNvPr id="422" name="Background issues"/>
          <p:cNvSpPr/>
          <p:nvPr/>
        </p:nvSpPr>
        <p:spPr>
          <a:xfrm>
            <a:off x="9326245" y="339090"/>
            <a:ext cx="5731510" cy="498475"/>
          </a:xfrm>
          <a:prstGeom prst="rect">
            <a:avLst/>
          </a:prstGeom>
          <a:ln w="12700">
            <a:miter lim="400000"/>
          </a:ln>
        </p:spPr>
        <p:txBody>
          <a:bodyPr lIns="45718" tIns="45718" rIns="45718" bIns="45718">
            <a:noAutofit/>
          </a:bodyPr>
          <a:lstStyle>
            <a:lvl1pPr defTabSz="685800">
              <a:lnSpc>
                <a:spcPct val="90000"/>
              </a:lnSpc>
              <a:spcBef>
                <a:spcPts val="700"/>
              </a:spcBef>
              <a:defRPr sz="2325">
                <a:solidFill>
                  <a:srgbClr val="FFFFFF"/>
                </a:solidFill>
                <a:latin typeface="Lantinghei SC Extralight"/>
                <a:ea typeface="Lantinghei SC Extralight"/>
                <a:cs typeface="Lantinghei SC Extralight"/>
                <a:sym typeface="Lantinghei SC Extralight"/>
              </a:defRPr>
            </a:lvl1pPr>
          </a:lstStyle>
          <a:p>
            <a:r>
              <a:rPr lang="en-US" sz="4800">
                <a:latin typeface="Calibri" panose="020F0502020204030204" charset="0"/>
                <a:cs typeface="Calibri" panose="020F0502020204030204" charset="0"/>
                <a:sym typeface="+mn-ea"/>
              </a:rPr>
              <a:t>Research Contents</a:t>
            </a:r>
            <a:endParaRPr lang="en-US" sz="4800">
              <a:latin typeface="Times New Roman" panose="02020603050405020304" charset="0"/>
              <a:ea typeface="微软雅黑" panose="020B0503020204020204" charset="-122"/>
              <a:cs typeface="Times New Roman" panose="02020603050405020304" charset="0"/>
              <a:sym typeface="+mn-ea"/>
            </a:endParaRPr>
          </a:p>
        </p:txBody>
      </p:sp>
      <p:pic>
        <p:nvPicPr>
          <p:cNvPr id="5" name="图片 4"/>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6441420" y="5243195"/>
            <a:ext cx="7776210" cy="4333875"/>
          </a:xfrm>
          <a:prstGeom prst="rect">
            <a:avLst/>
          </a:prstGeom>
        </p:spPr>
      </p:pic>
      <p:sp>
        <p:nvSpPr>
          <p:cNvPr id="6" name="文本框 5"/>
          <p:cNvSpPr txBox="1"/>
          <p:nvPr/>
        </p:nvSpPr>
        <p:spPr>
          <a:xfrm>
            <a:off x="16600170" y="3081655"/>
            <a:ext cx="7617460" cy="8191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Graph Convolutional Network</a:t>
            </a:r>
            <a:endPar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10" name="文本框 9"/>
          <p:cNvSpPr txBox="1"/>
          <p:nvPr/>
        </p:nvSpPr>
        <p:spPr>
          <a:xfrm>
            <a:off x="596265" y="2440305"/>
            <a:ext cx="3532505" cy="9112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5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Preliminary:</a:t>
            </a:r>
            <a:endParaRPr kumimoji="0" lang="en-US" altLang="zh-CN" sz="5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11" name="图片 10"/>
          <p:cNvPicPr>
            <a:picLocks noChangeAspect="1"/>
          </p:cNvPicPr>
          <p:nvPr/>
        </p:nvPicPr>
        <p:blipFill>
          <a:blip r:embed="rId2"/>
          <a:stretch>
            <a:fillRect/>
          </a:stretch>
        </p:blipFill>
        <p:spPr>
          <a:xfrm>
            <a:off x="5227320" y="2566670"/>
            <a:ext cx="4098925" cy="784860"/>
          </a:xfrm>
          <a:prstGeom prst="rect">
            <a:avLst/>
          </a:prstGeom>
        </p:spPr>
      </p:pic>
      <p:pic>
        <p:nvPicPr>
          <p:cNvPr id="17" name="图片 16"/>
          <p:cNvPicPr>
            <a:picLocks noChangeAspect="1"/>
          </p:cNvPicPr>
          <p:nvPr/>
        </p:nvPicPr>
        <p:blipFill>
          <a:blip r:embed="rId3"/>
          <a:stretch>
            <a:fillRect/>
          </a:stretch>
        </p:blipFill>
        <p:spPr>
          <a:xfrm>
            <a:off x="5247005" y="3873500"/>
            <a:ext cx="2406015" cy="562610"/>
          </a:xfrm>
          <a:prstGeom prst="rect">
            <a:avLst/>
          </a:prstGeom>
        </p:spPr>
      </p:pic>
      <p:pic>
        <p:nvPicPr>
          <p:cNvPr id="18" name="图片 17"/>
          <p:cNvPicPr>
            <a:picLocks noChangeAspect="1"/>
          </p:cNvPicPr>
          <p:nvPr/>
        </p:nvPicPr>
        <p:blipFill>
          <a:blip r:embed="rId4"/>
          <a:stretch>
            <a:fillRect/>
          </a:stretch>
        </p:blipFill>
        <p:spPr>
          <a:xfrm>
            <a:off x="7118985" y="5087620"/>
            <a:ext cx="534035" cy="548005"/>
          </a:xfrm>
          <a:prstGeom prst="rect">
            <a:avLst/>
          </a:prstGeom>
        </p:spPr>
      </p:pic>
      <p:pic>
        <p:nvPicPr>
          <p:cNvPr id="19" name="图片 18"/>
          <p:cNvPicPr>
            <a:picLocks noChangeAspect="1"/>
          </p:cNvPicPr>
          <p:nvPr/>
        </p:nvPicPr>
        <p:blipFill>
          <a:blip r:embed="rId5"/>
          <a:stretch>
            <a:fillRect/>
          </a:stretch>
        </p:blipFill>
        <p:spPr>
          <a:xfrm>
            <a:off x="5349875" y="6287135"/>
            <a:ext cx="2303145" cy="560705"/>
          </a:xfrm>
          <a:prstGeom prst="rect">
            <a:avLst/>
          </a:prstGeom>
        </p:spPr>
      </p:pic>
      <p:sp>
        <p:nvSpPr>
          <p:cNvPr id="20" name="文本框 19"/>
          <p:cNvSpPr txBox="1"/>
          <p:nvPr/>
        </p:nvSpPr>
        <p:spPr>
          <a:xfrm>
            <a:off x="8460740" y="3776345"/>
            <a:ext cx="4843780" cy="7575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the set of graph nodes</a:t>
            </a:r>
            <a:endPar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21" name="文本框 20"/>
          <p:cNvSpPr txBox="1"/>
          <p:nvPr/>
        </p:nvSpPr>
        <p:spPr>
          <a:xfrm>
            <a:off x="8460740" y="4979670"/>
            <a:ext cx="4843780" cy="7575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the set of graph edges</a:t>
            </a:r>
            <a:endPar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22" name="文本框 21"/>
          <p:cNvSpPr txBox="1"/>
          <p:nvPr/>
        </p:nvSpPr>
        <p:spPr>
          <a:xfrm>
            <a:off x="8384540" y="6096000"/>
            <a:ext cx="6041390" cy="7575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the graph adjacency matrix</a:t>
            </a:r>
            <a:endPar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23" name="左大括号 22"/>
          <p:cNvSpPr/>
          <p:nvPr/>
        </p:nvSpPr>
        <p:spPr>
          <a:xfrm>
            <a:off x="4670425" y="3774440"/>
            <a:ext cx="576580" cy="3168015"/>
          </a:xfrm>
          <a:prstGeom prst="leftBrace">
            <a:avLst>
              <a:gd name="adj1" fmla="val 31607"/>
              <a:gd name="adj2" fmla="val 50000"/>
            </a:avLst>
          </a:prstGeom>
          <a:noFill/>
          <a:ln w="25400" cap="flat">
            <a:solidFill>
              <a:srgbClr val="000000"/>
            </a:solidFill>
            <a:prstDash val="solid"/>
            <a:miter lim="400000"/>
          </a:ln>
        </p:spPr>
        <p:style>
          <a:lnRef idx="0">
            <a:srgbClr val="FFFFFF"/>
          </a:lnRef>
          <a:fillRef idx="0">
            <a:srgbClr val="FFFFFF"/>
          </a:fillRef>
          <a:effectRef idx="0">
            <a:srgbClr val="FFFFFF"/>
          </a:effectRef>
          <a:fontRef idx="none"/>
        </p:style>
        <p:txBody>
          <a:bodyPr rot="0" vertOverflow="overflow" horzOverflow="overflow" vert="horz" wrap="square" lIns="91439" tIns="45719" rIns="91439" bIns="45719" numCol="1" spcCol="38100" rtlCol="0" anchor="t" forceAA="0" upright="0">
            <a:noAutofit/>
          </a:bodyPr>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pic>
        <p:nvPicPr>
          <p:cNvPr id="25" name="图片 24"/>
          <p:cNvPicPr>
            <a:picLocks noChangeAspect="1"/>
          </p:cNvPicPr>
          <p:nvPr/>
        </p:nvPicPr>
        <p:blipFill>
          <a:blip r:embed="rId6"/>
          <a:stretch>
            <a:fillRect/>
          </a:stretch>
        </p:blipFill>
        <p:spPr>
          <a:xfrm>
            <a:off x="5754370" y="8073390"/>
            <a:ext cx="7550150" cy="810895"/>
          </a:xfrm>
          <a:prstGeom prst="rect">
            <a:avLst/>
          </a:prstGeom>
        </p:spPr>
      </p:pic>
      <p:sp>
        <p:nvSpPr>
          <p:cNvPr id="26" name="文本框 25"/>
          <p:cNvSpPr txBox="1"/>
          <p:nvPr/>
        </p:nvSpPr>
        <p:spPr>
          <a:xfrm>
            <a:off x="596265" y="8023225"/>
            <a:ext cx="4547870" cy="9112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5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Propagation rule:</a:t>
            </a:r>
            <a:endParaRPr kumimoji="0" lang="en-US" altLang="zh-CN" sz="5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27" name="图片 26"/>
          <p:cNvPicPr>
            <a:picLocks noChangeAspect="1"/>
          </p:cNvPicPr>
          <p:nvPr/>
        </p:nvPicPr>
        <p:blipFill>
          <a:blip r:embed="rId7"/>
          <a:stretch>
            <a:fillRect/>
          </a:stretch>
        </p:blipFill>
        <p:spPr>
          <a:xfrm>
            <a:off x="5754370" y="10092690"/>
            <a:ext cx="3407410" cy="610870"/>
          </a:xfrm>
          <a:prstGeom prst="rect">
            <a:avLst/>
          </a:prstGeom>
        </p:spPr>
      </p:pic>
      <p:pic>
        <p:nvPicPr>
          <p:cNvPr id="28" name="图片 27"/>
          <p:cNvPicPr>
            <a:picLocks noChangeAspect="1"/>
          </p:cNvPicPr>
          <p:nvPr/>
        </p:nvPicPr>
        <p:blipFill>
          <a:blip r:embed="rId8"/>
          <a:stretch>
            <a:fillRect/>
          </a:stretch>
        </p:blipFill>
        <p:spPr>
          <a:xfrm>
            <a:off x="10231120" y="9577070"/>
            <a:ext cx="2414905" cy="575310"/>
          </a:xfrm>
          <a:prstGeom prst="rect">
            <a:avLst/>
          </a:prstGeom>
        </p:spPr>
      </p:pic>
      <p:pic>
        <p:nvPicPr>
          <p:cNvPr id="29" name="图片 28"/>
          <p:cNvPicPr>
            <a:picLocks noChangeAspect="1"/>
          </p:cNvPicPr>
          <p:nvPr/>
        </p:nvPicPr>
        <p:blipFill>
          <a:blip r:embed="rId9"/>
          <a:srcRect t="6326"/>
          <a:stretch>
            <a:fillRect/>
          </a:stretch>
        </p:blipFill>
        <p:spPr>
          <a:xfrm>
            <a:off x="10231120" y="10703560"/>
            <a:ext cx="4194810" cy="686435"/>
          </a:xfrm>
          <a:prstGeom prst="rect">
            <a:avLst/>
          </a:prstGeom>
        </p:spPr>
      </p:pic>
      <p:pic>
        <p:nvPicPr>
          <p:cNvPr id="30" name="图片 29"/>
          <p:cNvPicPr>
            <a:picLocks noChangeAspect="1"/>
          </p:cNvPicPr>
          <p:nvPr/>
        </p:nvPicPr>
        <p:blipFill>
          <a:blip r:embed="rId10"/>
          <a:stretch>
            <a:fillRect/>
          </a:stretch>
        </p:blipFill>
        <p:spPr>
          <a:xfrm>
            <a:off x="5754370" y="11635105"/>
            <a:ext cx="3502660" cy="629920"/>
          </a:xfrm>
          <a:prstGeom prst="rect">
            <a:avLst/>
          </a:prstGeom>
        </p:spPr>
      </p:pic>
      <p:sp>
        <p:nvSpPr>
          <p:cNvPr id="31" name="左大括号 30"/>
          <p:cNvSpPr/>
          <p:nvPr/>
        </p:nvSpPr>
        <p:spPr>
          <a:xfrm>
            <a:off x="9552305" y="9518015"/>
            <a:ext cx="288290" cy="1871980"/>
          </a:xfrm>
          <a:prstGeom prst="leftBrace">
            <a:avLst>
              <a:gd name="adj1" fmla="val 41629"/>
              <a:gd name="adj2" fmla="val 50000"/>
            </a:avLst>
          </a:prstGeom>
          <a:noFill/>
          <a:ln w="25400" cap="flat">
            <a:solidFill>
              <a:srgbClr val="000000"/>
            </a:solidFill>
            <a:prstDash val="solid"/>
            <a:miter lim="400000"/>
          </a:ln>
        </p:spPr>
        <p:style>
          <a:lnRef idx="0">
            <a:srgbClr val="FFFFFF"/>
          </a:lnRef>
          <a:fillRef idx="0">
            <a:srgbClr val="FFFFFF"/>
          </a:fillRef>
          <a:effectRef idx="0">
            <a:srgbClr val="FFFFFF"/>
          </a:effectRef>
          <a:fontRef idx="none"/>
        </p:style>
        <p:txBody>
          <a:bodyPr rot="0" vertOverflow="overflow" horzOverflow="overflow" vert="horz" wrap="square" lIns="91439" tIns="45719" rIns="91439" bIns="45719" numCol="1" spcCol="38100" rtlCol="0" anchor="t" forceAA="0" upright="0">
            <a:noAutofit/>
          </a:bodyPr>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sp>
        <p:nvSpPr>
          <p:cNvPr id="32" name="左大括号 31"/>
          <p:cNvSpPr/>
          <p:nvPr/>
        </p:nvSpPr>
        <p:spPr>
          <a:xfrm>
            <a:off x="5247005" y="9975850"/>
            <a:ext cx="360045" cy="2448560"/>
          </a:xfrm>
          <a:prstGeom prst="leftBrace">
            <a:avLst>
              <a:gd name="adj1" fmla="val 40211"/>
              <a:gd name="adj2" fmla="val 50000"/>
            </a:avLst>
          </a:prstGeom>
          <a:noFill/>
          <a:ln w="25400" cap="flat">
            <a:solidFill>
              <a:srgbClr val="000000"/>
            </a:solidFill>
            <a:prstDash val="solid"/>
            <a:miter lim="400000"/>
          </a:ln>
        </p:spPr>
        <p:style>
          <a:lnRef idx="0">
            <a:srgbClr val="FFFFFF"/>
          </a:lnRef>
          <a:fillRef idx="0">
            <a:srgbClr val="FFFFFF"/>
          </a:fillRef>
          <a:effectRef idx="0">
            <a:srgbClr val="FFFFFF"/>
          </a:effectRef>
          <a:fontRef idx="none"/>
        </p:style>
        <p:txBody>
          <a:bodyPr rot="0" vertOverflow="overflow" horzOverflow="overflow" vert="horz" wrap="square" lIns="91439" tIns="45719" rIns="91439" bIns="45719" numCol="1" spcCol="38100" rtlCol="0" anchor="t" forceAA="0" upright="0">
            <a:noAutofit/>
          </a:bodyPr>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
        <p:nvSpPr>
          <p:cNvPr id="2" name="文本框 1"/>
          <p:cNvSpPr txBox="1"/>
          <p:nvPr/>
        </p:nvSpPr>
        <p:spPr>
          <a:xfrm>
            <a:off x="13967460" y="8038148"/>
            <a:ext cx="1811655" cy="880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zh-CN" altLang="en-US" sz="48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a:t>
            </a:r>
            <a:r>
              <a:rPr kumimoji="0" lang="en-US" altLang="zh-CN" sz="48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1</a:t>
            </a:r>
            <a:r>
              <a:rPr kumimoji="0" lang="zh-CN" altLang="en-US" sz="48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a:t>
            </a:r>
            <a:endParaRPr kumimoji="0" lang="zh-CN" altLang="en-US" sz="48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p:transition spd="med"/>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幻灯片编号"/>
          <p:cNvSpPr/>
          <p:nvPr>
            <p:ph type="sldNum" sz="quarter" idx="2"/>
          </p:nvPr>
        </p:nvSpPr>
        <p:spPr>
          <a:prstGeom prst="rect">
            <a:avLst/>
          </a:prstGeom>
        </p:spPr>
        <p:txBody>
          <a:bodyPr/>
          <a:lstStyle/>
          <a:p>
            <a:fld id="{86CB4B4D-7CA3-9044-876B-883B54F8677D}" type="slidenum">
              <a:rPr/>
            </a:fld>
            <a:endParaRPr/>
          </a:p>
        </p:txBody>
      </p:sp>
      <p:sp>
        <p:nvSpPr>
          <p:cNvPr id="431" name="研究内容"/>
          <p:cNvSpPr/>
          <p:nvPr/>
        </p:nvSpPr>
        <p:spPr>
          <a:xfrm>
            <a:off x="10796905" y="314960"/>
            <a:ext cx="470598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4700">
                <a:latin typeface="Calibri" panose="020F0502020204030204" charset="0"/>
                <a:cs typeface="Calibri" panose="020F0502020204030204" charset="0"/>
                <a:sym typeface="+mn-ea"/>
              </a:rPr>
              <a:t>Research Contents</a:t>
            </a:r>
            <a:endParaRPr lang="en-US" sz="4700">
              <a:latin typeface="Calibri" panose="020F0502020204030204" charset="0"/>
              <a:cs typeface="Calibri" panose="020F0502020204030204" charset="0"/>
              <a:sym typeface="+mn-ea"/>
            </a:endParaRPr>
          </a:p>
        </p:txBody>
      </p:sp>
      <p:pic>
        <p:nvPicPr>
          <p:cNvPr id="4" name="图片 3"/>
          <p:cNvPicPr>
            <a:picLocks noChangeAspect="1"/>
          </p:cNvPicPr>
          <p:nvPr/>
        </p:nvPicPr>
        <p:blipFill>
          <a:blip r:embed="rId1"/>
          <a:stretch>
            <a:fillRect/>
          </a:stretch>
        </p:blipFill>
        <p:spPr>
          <a:xfrm>
            <a:off x="866775" y="4315460"/>
            <a:ext cx="4975860" cy="6602095"/>
          </a:xfrm>
          <a:prstGeom prst="rect">
            <a:avLst/>
          </a:prstGeom>
        </p:spPr>
      </p:pic>
      <p:sp>
        <p:nvSpPr>
          <p:cNvPr id="26" name="文本框 25"/>
          <p:cNvSpPr txBox="1"/>
          <p:nvPr/>
        </p:nvSpPr>
        <p:spPr>
          <a:xfrm>
            <a:off x="234315" y="1795145"/>
            <a:ext cx="14457680" cy="9112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5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Semantically Extended Graph Convolutional Network:</a:t>
            </a:r>
            <a:endParaRPr kumimoji="0" lang="en-US" altLang="zh-CN" sz="5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3" name="图片 2"/>
          <p:cNvPicPr>
            <a:picLocks noChangeAspect="1"/>
          </p:cNvPicPr>
          <p:nvPr/>
        </p:nvPicPr>
        <p:blipFill>
          <a:blip r:embed="rId2"/>
          <a:stretch>
            <a:fillRect/>
          </a:stretch>
        </p:blipFill>
        <p:spPr>
          <a:xfrm>
            <a:off x="6915785" y="2969260"/>
            <a:ext cx="16360775" cy="9721850"/>
          </a:xfrm>
          <a:prstGeom prst="rect">
            <a:avLst/>
          </a:prstGeom>
        </p:spPr>
      </p:pic>
      <p:sp>
        <p:nvSpPr>
          <p:cNvPr id="5" name="圆角矩形 4"/>
          <p:cNvSpPr/>
          <p:nvPr/>
        </p:nvSpPr>
        <p:spPr>
          <a:xfrm>
            <a:off x="6935470" y="2969260"/>
            <a:ext cx="7920355" cy="3816985"/>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3"/>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圆角矩形 5"/>
          <p:cNvSpPr/>
          <p:nvPr/>
        </p:nvSpPr>
        <p:spPr>
          <a:xfrm>
            <a:off x="6935470" y="6819900"/>
            <a:ext cx="16417290" cy="5832475"/>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3"/>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2"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5"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幻灯片编号"/>
          <p:cNvSpPr/>
          <p:nvPr>
            <p:ph type="sldNum" sz="quarter" idx="2"/>
          </p:nvPr>
        </p:nvSpPr>
        <p:spPr>
          <a:prstGeom prst="rect">
            <a:avLst/>
          </a:prstGeom>
        </p:spPr>
        <p:txBody>
          <a:bodyPr/>
          <a:lstStyle/>
          <a:p>
            <a:fld id="{86CB4B4D-7CA3-9044-876B-883B54F8677D}" type="slidenum">
              <a:rPr/>
            </a:fld>
            <a:endParaRPr/>
          </a:p>
        </p:txBody>
      </p:sp>
      <p:sp>
        <p:nvSpPr>
          <p:cNvPr id="454" name="技术路线"/>
          <p:cNvSpPr/>
          <p:nvPr/>
        </p:nvSpPr>
        <p:spPr>
          <a:xfrm>
            <a:off x="879323" y="2389050"/>
            <a:ext cx="5049436" cy="721584"/>
          </a:xfrm>
          <a:prstGeom prst="rect">
            <a:avLst/>
          </a:prstGeom>
          <a:ln w="12700">
            <a:miter lim="400000"/>
          </a:ln>
        </p:spPr>
        <p:txBody>
          <a:bodyPr lIns="45718" tIns="45718" rIns="45718" bIns="45718">
            <a:normAutofit/>
          </a:bodyPr>
          <a:lstStyle>
            <a:lvl1pPr defTabSz="914400">
              <a:lnSpc>
                <a:spcPct val="90000"/>
              </a:lnSpc>
              <a:defRPr sz="3600">
                <a:solidFill>
                  <a:srgbClr val="284263"/>
                </a:solidFill>
                <a:latin typeface="Lantinghei SC Demibold"/>
                <a:ea typeface="Lantinghei SC Demibold"/>
                <a:cs typeface="Lantinghei SC Demibold"/>
                <a:sym typeface="Lantinghei SC Demibold"/>
              </a:defRPr>
            </a:lvl1pPr>
          </a:lstStyle>
          <a:p>
            <a:r>
              <a:rPr lang="en-US">
                <a:solidFill>
                  <a:schemeClr val="tx1"/>
                </a:solidFill>
                <a:latin typeface="Times New Roman" panose="02020603050405020304" charset="0"/>
                <a:cs typeface="Times New Roman" panose="02020603050405020304" charset="0"/>
              </a:rPr>
              <a:t>Knowledge Extended</a:t>
            </a:r>
            <a:endParaRPr lang="en-US">
              <a:solidFill>
                <a:schemeClr val="tx1"/>
              </a:solidFill>
              <a:latin typeface="Times New Roman" panose="02020603050405020304" charset="0"/>
              <a:cs typeface="Times New Roman" panose="02020603050405020304" charset="0"/>
            </a:endParaRPr>
          </a:p>
        </p:txBody>
      </p:sp>
      <p:sp>
        <p:nvSpPr>
          <p:cNvPr id="455" name="research content"/>
          <p:cNvSpPr/>
          <p:nvPr>
            <p:ph type="body" sz="quarter" idx="4294967295"/>
          </p:nvPr>
        </p:nvSpPr>
        <p:spPr>
          <a:xfrm>
            <a:off x="9341695" y="768261"/>
            <a:ext cx="5910606" cy="498476"/>
          </a:xfrm>
          <a:prstGeom prst="rect">
            <a:avLst/>
          </a:prstGeom>
        </p:spPr>
        <p:txBody>
          <a:bodyPr lIns="45718" tIns="45718" rIns="45718" bIns="45718" anchor="t"/>
          <a:lstStyle>
            <a:lvl1pPr marL="0" indent="0" algn="ctr" defTabSz="914400">
              <a:lnSpc>
                <a:spcPct val="90000"/>
              </a:lnSpc>
              <a:spcBef>
                <a:spcPts val="0"/>
              </a:spcBef>
              <a:buSzTx/>
              <a:buNone/>
              <a:defRPr sz="1800">
                <a:solidFill>
                  <a:srgbClr val="FFFFFF"/>
                </a:solidFill>
                <a:latin typeface="Lantinghei SC Demibold"/>
                <a:ea typeface="Lantinghei SC Demibold"/>
                <a:cs typeface="Lantinghei SC Demibold"/>
                <a:sym typeface="Lantinghei SC Demibold"/>
              </a:defRPr>
            </a:lvl1pPr>
          </a:lstStyle>
          <a:p>
            <a:r>
              <a:t>research content</a:t>
            </a:r>
          </a:p>
        </p:txBody>
      </p:sp>
      <p:sp>
        <p:nvSpPr>
          <p:cNvPr id="456" name="研究内容"/>
          <p:cNvSpPr/>
          <p:nvPr/>
        </p:nvSpPr>
        <p:spPr>
          <a:xfrm>
            <a:off x="11247779" y="199942"/>
            <a:ext cx="2098437" cy="721584"/>
          </a:xfrm>
          <a:prstGeom prst="rect">
            <a:avLst/>
          </a:prstGeom>
          <a:ln w="12700">
            <a:miter lim="400000"/>
          </a:ln>
        </p:spPr>
        <p:txBody>
          <a:bodyPr lIns="45718" tIns="45718" rIns="45718" bIns="45718">
            <a:norm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t>研究内容</a:t>
            </a:r>
          </a:p>
        </p:txBody>
      </p:sp>
      <p:pic>
        <p:nvPicPr>
          <p:cNvPr id="4" name="图片 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953135" y="4060825"/>
            <a:ext cx="4975860" cy="6602095"/>
          </a:xfrm>
          <a:prstGeom prst="rect">
            <a:avLst/>
          </a:prstGeom>
        </p:spPr>
      </p:pic>
      <p:sp>
        <p:nvSpPr>
          <p:cNvPr id="5" name="矩形 4"/>
          <p:cNvSpPr/>
          <p:nvPr/>
        </p:nvSpPr>
        <p:spPr>
          <a:xfrm>
            <a:off x="7367905" y="2105660"/>
            <a:ext cx="16849725" cy="10513060"/>
          </a:xfrm>
          <a:prstGeom prst="rect">
            <a:avLst/>
          </a:prstGeom>
          <a:noFill/>
          <a:ln w="12700" cap="flat">
            <a:solidFill>
              <a:schemeClr val="tx1"/>
            </a:solidFill>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6" name="直接连接符 5"/>
          <p:cNvCxnSpPr/>
          <p:nvPr/>
        </p:nvCxnSpPr>
        <p:spPr>
          <a:xfrm>
            <a:off x="7336155" y="5482590"/>
            <a:ext cx="16868775"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 name="直接连接符 6"/>
          <p:cNvCxnSpPr/>
          <p:nvPr/>
        </p:nvCxnSpPr>
        <p:spPr>
          <a:xfrm>
            <a:off x="7368540" y="8812530"/>
            <a:ext cx="16849090" cy="0"/>
          </a:xfrm>
          <a:prstGeom prst="line">
            <a:avLst/>
          </a:prstGeom>
          <a:noFill/>
          <a:ln w="25400" cap="flat">
            <a:solidFill>
              <a:srgbClr val="000000"/>
            </a:solidFill>
            <a:prstDash val="dash"/>
            <a:miter lim="400000"/>
          </a:ln>
        </p:spPr>
        <p:style>
          <a:lnRef idx="0">
            <a:srgbClr val="FFFFFF"/>
          </a:lnRef>
          <a:fillRef idx="0">
            <a:srgbClr val="FFFFFF"/>
          </a:fillRef>
          <a:effectRef idx="0">
            <a:srgbClr val="FFFFFF"/>
          </a:effectRef>
          <a:fontRef idx="none"/>
        </p:style>
      </p:cxnSp>
      <p:sp>
        <p:nvSpPr>
          <p:cNvPr id="8" name="文本框 7"/>
          <p:cNvSpPr txBox="1"/>
          <p:nvPr/>
        </p:nvSpPr>
        <p:spPr>
          <a:xfrm>
            <a:off x="7771130" y="3387725"/>
            <a:ext cx="4403725" cy="8191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Superclass Nodes</a:t>
            </a:r>
            <a:endPar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9" name="文本框 8"/>
          <p:cNvSpPr txBox="1"/>
          <p:nvPr/>
        </p:nvSpPr>
        <p:spPr>
          <a:xfrm>
            <a:off x="7771130" y="6952615"/>
            <a:ext cx="4403725" cy="8191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Description Nodes</a:t>
            </a:r>
            <a:endPar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10" name="文本框 9"/>
          <p:cNvSpPr txBox="1"/>
          <p:nvPr/>
        </p:nvSpPr>
        <p:spPr>
          <a:xfrm>
            <a:off x="7771130" y="10485120"/>
            <a:ext cx="4403725" cy="8191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ConceptNet Nodes</a:t>
            </a:r>
            <a:endPar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12" name="图片 11"/>
          <p:cNvPicPr>
            <a:picLocks noChangeAspect="1"/>
          </p:cNvPicPr>
          <p:nvPr/>
        </p:nvPicPr>
        <p:blipFill>
          <a:blip r:embed="rId3"/>
          <a:stretch>
            <a:fillRect/>
          </a:stretch>
        </p:blipFill>
        <p:spPr>
          <a:xfrm>
            <a:off x="13851890" y="5708650"/>
            <a:ext cx="8980170" cy="2733675"/>
          </a:xfrm>
          <a:prstGeom prst="rect">
            <a:avLst/>
          </a:prstGeom>
        </p:spPr>
      </p:pic>
      <p:grpSp>
        <p:nvGrpSpPr>
          <p:cNvPr id="14" name="组合 13"/>
          <p:cNvGrpSpPr/>
          <p:nvPr/>
        </p:nvGrpSpPr>
        <p:grpSpPr>
          <a:xfrm>
            <a:off x="14603730" y="2255520"/>
            <a:ext cx="7390765" cy="3083560"/>
            <a:chOff x="22998" y="3552"/>
            <a:chExt cx="11639" cy="4856"/>
          </a:xfrm>
        </p:grpSpPr>
        <p:pic>
          <p:nvPicPr>
            <p:cNvPr id="11" name="图片 10"/>
            <p:cNvPicPr>
              <a:picLocks noChangeAspect="1"/>
            </p:cNvPicPr>
            <p:nvPr/>
          </p:nvPicPr>
          <p:blipFill>
            <a:blip r:embed="rId4"/>
            <a:stretch>
              <a:fillRect/>
            </a:stretch>
          </p:blipFill>
          <p:spPr>
            <a:xfrm>
              <a:off x="23131" y="3552"/>
              <a:ext cx="11507" cy="4856"/>
            </a:xfrm>
            <a:prstGeom prst="rect">
              <a:avLst/>
            </a:prstGeom>
          </p:spPr>
        </p:pic>
        <p:sp>
          <p:nvSpPr>
            <p:cNvPr id="13" name="矩形 12"/>
            <p:cNvSpPr/>
            <p:nvPr/>
          </p:nvSpPr>
          <p:spPr>
            <a:xfrm>
              <a:off x="22998" y="3552"/>
              <a:ext cx="1021" cy="567"/>
            </a:xfrm>
            <a:prstGeom prst="rect">
              <a:avLst/>
            </a:prstGeom>
            <a:solidFill>
              <a:srgbClr val="FFFFFF"/>
            </a:solidFill>
            <a:ln w="12700" cap="flat">
              <a:solidFill>
                <a:schemeClr val="bg1"/>
              </a:solidFill>
              <a:miter lim="400000"/>
            </a:ln>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5" name="技术路线"/>
          <p:cNvSpPr/>
          <p:nvPr/>
        </p:nvSpPr>
        <p:spPr>
          <a:xfrm>
            <a:off x="12968605" y="9928225"/>
            <a:ext cx="2579370" cy="721360"/>
          </a:xfrm>
          <a:prstGeom prst="rect">
            <a:avLst/>
          </a:prstGeom>
          <a:ln w="12700">
            <a:miter lim="400000"/>
          </a:ln>
        </p:spPr>
        <p:txBody>
          <a:bodyPr lIns="45718" tIns="45718" rIns="45718" bIns="45718">
            <a:normAutofit/>
          </a:bodyPr>
          <a:lstStyle>
            <a:lvl1pPr defTabSz="914400">
              <a:lnSpc>
                <a:spcPct val="90000"/>
              </a:lnSpc>
              <a:defRPr sz="3600">
                <a:solidFill>
                  <a:srgbClr val="284263"/>
                </a:solidFill>
                <a:latin typeface="Lantinghei SC Demibold"/>
                <a:ea typeface="Lantinghei SC Demibold"/>
                <a:cs typeface="Lantinghei SC Demibold"/>
                <a:sym typeface="Lantinghei SC Demibold"/>
              </a:defRPr>
            </a:lvl1pPr>
          </a:lstStyle>
          <a:p>
            <a:r>
              <a:rPr lang="en-US" altLang="zh-CN">
                <a:solidFill>
                  <a:schemeClr val="tx1"/>
                </a:solidFill>
                <a:latin typeface="Times New Roman" panose="02020603050405020304" charset="0"/>
                <a:ea typeface="宋体" panose="02010600030101010101" pitchFamily="2" charset="-122"/>
                <a:cs typeface="Times New Roman" panose="02020603050405020304" charset="0"/>
              </a:rPr>
              <a:t>'/r/PartOf'</a:t>
            </a:r>
            <a:endParaRPr lang="en-US" altLang="zh-CN">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6" name="技术路线"/>
          <p:cNvSpPr/>
          <p:nvPr/>
        </p:nvSpPr>
        <p:spPr>
          <a:xfrm>
            <a:off x="12968923" y="10781030"/>
            <a:ext cx="2578735" cy="721360"/>
          </a:xfrm>
          <a:prstGeom prst="rect">
            <a:avLst/>
          </a:prstGeom>
          <a:ln w="12700">
            <a:miter lim="400000"/>
          </a:ln>
        </p:spPr>
        <p:txBody>
          <a:bodyPr lIns="45718" tIns="45718" rIns="45718" bIns="45718">
            <a:normAutofit fontScale="90000"/>
          </a:bodyPr>
          <a:lstStyle>
            <a:lvl1pPr defTabSz="914400">
              <a:lnSpc>
                <a:spcPct val="90000"/>
              </a:lnSpc>
              <a:defRPr sz="3600">
                <a:solidFill>
                  <a:srgbClr val="284263"/>
                </a:solidFill>
                <a:latin typeface="Lantinghei SC Demibold"/>
                <a:ea typeface="Lantinghei SC Demibold"/>
                <a:cs typeface="Lantinghei SC Demibold"/>
                <a:sym typeface="Lantinghei SC Demibold"/>
              </a:defRPr>
            </a:lvl1pPr>
          </a:lstStyle>
          <a:p>
            <a:r>
              <a:rPr lang="en-US" altLang="zh-CN">
                <a:solidFill>
                  <a:schemeClr val="tx1"/>
                </a:solidFill>
                <a:latin typeface="Times New Roman" panose="02020603050405020304" charset="0"/>
                <a:ea typeface="宋体" panose="02010600030101010101" pitchFamily="2" charset="-122"/>
                <a:cs typeface="Times New Roman" panose="02020603050405020304" charset="0"/>
              </a:rPr>
              <a:t>'/r/AtLocation'</a:t>
            </a:r>
            <a:endParaRPr lang="en-US" altLang="zh-CN">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7" name="技术路线"/>
          <p:cNvSpPr/>
          <p:nvPr/>
        </p:nvSpPr>
        <p:spPr>
          <a:xfrm>
            <a:off x="12959080" y="11633835"/>
            <a:ext cx="2598420" cy="721360"/>
          </a:xfrm>
          <a:prstGeom prst="rect">
            <a:avLst/>
          </a:prstGeom>
          <a:ln w="12700">
            <a:miter lim="400000"/>
          </a:ln>
        </p:spPr>
        <p:txBody>
          <a:bodyPr lIns="45718" tIns="45718" rIns="45718" bIns="45718">
            <a:normAutofit/>
          </a:bodyPr>
          <a:lstStyle>
            <a:lvl1pPr defTabSz="914400">
              <a:lnSpc>
                <a:spcPct val="90000"/>
              </a:lnSpc>
              <a:defRPr sz="3600">
                <a:solidFill>
                  <a:srgbClr val="284263"/>
                </a:solidFill>
                <a:latin typeface="Lantinghei SC Demibold"/>
                <a:ea typeface="Lantinghei SC Demibold"/>
                <a:cs typeface="Lantinghei SC Demibold"/>
                <a:sym typeface="Lantinghei SC Demibold"/>
              </a:defRPr>
            </a:lvl1pPr>
          </a:lstStyle>
          <a:p>
            <a:r>
              <a:rPr lang="en-US" altLang="zh-CN">
                <a:solidFill>
                  <a:schemeClr val="tx1"/>
                </a:solidFill>
                <a:latin typeface="Times New Roman" panose="02020603050405020304" charset="0"/>
                <a:ea typeface="宋体" panose="02010600030101010101" pitchFamily="2" charset="-122"/>
                <a:cs typeface="Times New Roman" panose="02020603050405020304" charset="0"/>
              </a:rPr>
              <a:t>'/r/RelatedTo'</a:t>
            </a:r>
            <a:endParaRPr lang="en-US" altLang="zh-CN">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8" name="技术路线"/>
          <p:cNvSpPr/>
          <p:nvPr/>
        </p:nvSpPr>
        <p:spPr>
          <a:xfrm>
            <a:off x="13018770" y="9075420"/>
            <a:ext cx="2479040" cy="721360"/>
          </a:xfrm>
          <a:prstGeom prst="rect">
            <a:avLst/>
          </a:prstGeom>
          <a:ln w="12700">
            <a:miter lim="400000"/>
          </a:ln>
        </p:spPr>
        <p:txBody>
          <a:bodyPr lIns="45718" tIns="45718" rIns="45718" bIns="45718">
            <a:normAutofit/>
          </a:bodyPr>
          <a:lstStyle>
            <a:lvl1pPr defTabSz="914400">
              <a:lnSpc>
                <a:spcPct val="90000"/>
              </a:lnSpc>
              <a:defRPr sz="3600">
                <a:solidFill>
                  <a:srgbClr val="284263"/>
                </a:solidFill>
                <a:latin typeface="Lantinghei SC Demibold"/>
                <a:ea typeface="Lantinghei SC Demibold"/>
                <a:cs typeface="Lantinghei SC Demibold"/>
                <a:sym typeface="Lantinghei SC Demibold"/>
              </a:defRPr>
            </a:lvl1pPr>
          </a:lstStyle>
          <a:p>
            <a:r>
              <a:rPr lang="en-US" altLang="zh-CN">
                <a:solidFill>
                  <a:schemeClr val="tx1"/>
                </a:solidFill>
                <a:latin typeface="Times New Roman" panose="02020603050405020304" charset="0"/>
                <a:ea typeface="宋体" panose="02010600030101010101" pitchFamily="2" charset="-122"/>
                <a:cs typeface="Times New Roman" panose="02020603050405020304" charset="0"/>
              </a:rPr>
              <a:t>'/r/IsA'</a:t>
            </a:r>
            <a:endParaRPr lang="en-US" altLang="zh-CN">
              <a:solidFill>
                <a:schemeClr val="tx1"/>
              </a:solidFill>
              <a:latin typeface="Times New Roman" panose="02020603050405020304" charset="0"/>
              <a:ea typeface="宋体" panose="02010600030101010101" pitchFamily="2" charset="-122"/>
              <a:cs typeface="Times New Roman" panose="02020603050405020304" charset="0"/>
            </a:endParaRPr>
          </a:p>
        </p:txBody>
      </p:sp>
      <p:cxnSp>
        <p:nvCxnSpPr>
          <p:cNvPr id="19" name="直接连接符 18"/>
          <p:cNvCxnSpPr/>
          <p:nvPr/>
        </p:nvCxnSpPr>
        <p:spPr>
          <a:xfrm>
            <a:off x="12635865" y="2101215"/>
            <a:ext cx="0" cy="10520680"/>
          </a:xfrm>
          <a:prstGeom prst="line">
            <a:avLst/>
          </a:prstGeom>
          <a:noFill/>
          <a:ln w="25400" cap="flat">
            <a:solidFill>
              <a:srgbClr val="000000"/>
            </a:solidFill>
            <a:prstDash val="dash"/>
            <a:miter lim="400000"/>
          </a:ln>
        </p:spPr>
        <p:style>
          <a:lnRef idx="0">
            <a:srgbClr val="FFFFFF"/>
          </a:lnRef>
          <a:fillRef idx="0">
            <a:srgbClr val="FFFFFF"/>
          </a:fillRef>
          <a:effectRef idx="0">
            <a:srgbClr val="FFFFFF"/>
          </a:effectRef>
          <a:fontRef idx="none"/>
        </p:style>
      </p:cxnSp>
      <p:pic>
        <p:nvPicPr>
          <p:cNvPr id="20" name="图片 19"/>
          <p:cNvPicPr>
            <a:picLocks noChangeAspect="1"/>
          </p:cNvPicPr>
          <p:nvPr/>
        </p:nvPicPr>
        <p:blipFill>
          <a:blip r:embed="rId5"/>
          <a:stretch>
            <a:fillRect/>
          </a:stretch>
        </p:blipFill>
        <p:spPr>
          <a:xfrm>
            <a:off x="15823565" y="8886190"/>
            <a:ext cx="8185785" cy="3469005"/>
          </a:xfrm>
          <a:prstGeom prst="rect">
            <a:avLst/>
          </a:prstGeom>
        </p:spPr>
      </p:pic>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p:transition spd="med"/>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幻灯片编号"/>
          <p:cNvSpPr/>
          <p:nvPr>
            <p:ph type="sldNum" sz="quarter" idx="2"/>
          </p:nvPr>
        </p:nvSpPr>
        <p:spPr>
          <a:prstGeom prst="rect">
            <a:avLst/>
          </a:prstGeom>
        </p:spPr>
        <p:txBody>
          <a:bodyPr/>
          <a:lstStyle/>
          <a:p>
            <a:fld id="{86CB4B4D-7CA3-9044-876B-883B54F8677D}" type="slidenum">
              <a:rPr/>
            </a:fld>
            <a:endParaRPr/>
          </a:p>
        </p:txBody>
      </p:sp>
      <p:sp>
        <p:nvSpPr>
          <p:cNvPr id="449" name="线条"/>
          <p:cNvSpPr/>
          <p:nvPr/>
        </p:nvSpPr>
        <p:spPr>
          <a:xfrm flipV="1">
            <a:off x="2813491" y="8842483"/>
            <a:ext cx="1" cy="498476"/>
          </a:xfrm>
          <a:prstGeom prst="line">
            <a:avLst/>
          </a:prstGeom>
          <a:ln w="25400" cap="rnd">
            <a:solidFill>
              <a:srgbClr val="3095C2"/>
            </a:solidFill>
            <a:custDash>
              <a:ds d="100000" sp="200000"/>
            </a:custDash>
          </a:ln>
        </p:spPr>
        <p:txBody>
          <a:bodyPr lIns="71437" tIns="71437" rIns="71437" bIns="71437" anchor="ctr"/>
          <a:lstStyle/>
          <a:p>
            <a:pPr>
              <a:defRPr sz="3200"/>
            </a:pPr>
            <a:endParaRPr sz="5000"/>
          </a:p>
        </p:txBody>
      </p:sp>
      <p:sp>
        <p:nvSpPr>
          <p:cNvPr id="454" name="技术路线"/>
          <p:cNvSpPr/>
          <p:nvPr/>
        </p:nvSpPr>
        <p:spPr>
          <a:xfrm>
            <a:off x="879323" y="2389050"/>
            <a:ext cx="5049436" cy="721584"/>
          </a:xfrm>
          <a:prstGeom prst="rect">
            <a:avLst/>
          </a:prstGeom>
          <a:ln w="12700">
            <a:miter lim="400000"/>
          </a:ln>
        </p:spPr>
        <p:txBody>
          <a:bodyPr lIns="45718" tIns="45718" rIns="45718" bIns="45718">
            <a:normAutofit/>
          </a:bodyPr>
          <a:lstStyle>
            <a:lvl1pPr defTabSz="914400">
              <a:lnSpc>
                <a:spcPct val="90000"/>
              </a:lnSpc>
              <a:defRPr sz="3600">
                <a:solidFill>
                  <a:srgbClr val="284263"/>
                </a:solidFill>
                <a:latin typeface="Lantinghei SC Demibold"/>
                <a:ea typeface="Lantinghei SC Demibold"/>
                <a:cs typeface="Lantinghei SC Demibold"/>
                <a:sym typeface="Lantinghei SC Demibold"/>
              </a:defRPr>
            </a:lvl1pPr>
          </a:lstStyle>
          <a:p>
            <a:r>
              <a:rPr lang="en-US">
                <a:solidFill>
                  <a:schemeClr val="tx1"/>
                </a:solidFill>
                <a:latin typeface="Times New Roman" panose="02020603050405020304" charset="0"/>
                <a:cs typeface="Times New Roman" panose="02020603050405020304" charset="0"/>
              </a:rPr>
              <a:t>Knowledge Extended</a:t>
            </a:r>
            <a:endParaRPr lang="en-US">
              <a:solidFill>
                <a:schemeClr val="tx1"/>
              </a:solidFill>
              <a:latin typeface="Times New Roman" panose="02020603050405020304" charset="0"/>
              <a:cs typeface="Times New Roman" panose="02020603050405020304" charset="0"/>
            </a:endParaRPr>
          </a:p>
        </p:txBody>
      </p:sp>
      <p:sp>
        <p:nvSpPr>
          <p:cNvPr id="455" name="research content"/>
          <p:cNvSpPr/>
          <p:nvPr>
            <p:ph type="body" sz="quarter" idx="4294967295"/>
          </p:nvPr>
        </p:nvSpPr>
        <p:spPr>
          <a:xfrm>
            <a:off x="9341695" y="768261"/>
            <a:ext cx="5910606" cy="498476"/>
          </a:xfrm>
          <a:prstGeom prst="rect">
            <a:avLst/>
          </a:prstGeom>
        </p:spPr>
        <p:txBody>
          <a:bodyPr lIns="45718" tIns="45718" rIns="45718" bIns="45718" anchor="t"/>
          <a:lstStyle>
            <a:lvl1pPr marL="0" indent="0" algn="ctr" defTabSz="914400">
              <a:lnSpc>
                <a:spcPct val="90000"/>
              </a:lnSpc>
              <a:spcBef>
                <a:spcPts val="0"/>
              </a:spcBef>
              <a:buSzTx/>
              <a:buNone/>
              <a:defRPr sz="1800">
                <a:solidFill>
                  <a:srgbClr val="FFFFFF"/>
                </a:solidFill>
                <a:latin typeface="Lantinghei SC Demibold"/>
                <a:ea typeface="Lantinghei SC Demibold"/>
                <a:cs typeface="Lantinghei SC Demibold"/>
                <a:sym typeface="Lantinghei SC Demibold"/>
              </a:defRPr>
            </a:lvl1pPr>
          </a:lstStyle>
          <a:p>
            <a:r>
              <a:t>research content</a:t>
            </a:r>
          </a:p>
        </p:txBody>
      </p:sp>
      <p:sp>
        <p:nvSpPr>
          <p:cNvPr id="456" name="研究内容"/>
          <p:cNvSpPr/>
          <p:nvPr/>
        </p:nvSpPr>
        <p:spPr>
          <a:xfrm>
            <a:off x="11247779" y="199942"/>
            <a:ext cx="2098437" cy="721584"/>
          </a:xfrm>
          <a:prstGeom prst="rect">
            <a:avLst/>
          </a:prstGeom>
          <a:ln w="12700">
            <a:miter lim="400000"/>
          </a:ln>
        </p:spPr>
        <p:txBody>
          <a:bodyPr lIns="45718" tIns="45718" rIns="45718" bIns="45718">
            <a:norm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t>研究内容</a:t>
            </a:r>
          </a:p>
        </p:txBody>
      </p:sp>
      <p:pic>
        <p:nvPicPr>
          <p:cNvPr id="4" name="图片 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88925" y="4196715"/>
            <a:ext cx="4975860" cy="6602095"/>
          </a:xfrm>
          <a:prstGeom prst="rect">
            <a:avLst/>
          </a:prstGeom>
        </p:spPr>
      </p:pic>
      <p:sp>
        <p:nvSpPr>
          <p:cNvPr id="2" name="文本框 1"/>
          <p:cNvSpPr txBox="1"/>
          <p:nvPr/>
        </p:nvSpPr>
        <p:spPr>
          <a:xfrm>
            <a:off x="1484630" y="4886960"/>
            <a:ext cx="815340" cy="6343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3200" b="0" i="0" u="none" strike="noStrike" cap="none" spc="0" normalizeH="0" baseline="0">
                <a:ln>
                  <a:noFill/>
                </a:ln>
                <a:solidFill>
                  <a:srgbClr val="000000"/>
                </a:solidFill>
                <a:effectLst/>
                <a:uFillTx/>
                <a:latin typeface="+mn-lt"/>
                <a:ea typeface="+mn-ea"/>
                <a:cs typeface="+mn-cs"/>
                <a:sym typeface="Helvetica Light"/>
              </a:rPr>
              <a:t>1</a:t>
            </a:r>
            <a:endParaRPr kumimoji="0" lang="en-US" altLang="zh-CN" sz="3200" b="0" i="0" u="none" strike="noStrike" cap="none" spc="0" normalizeH="0" baseline="0">
              <a:ln>
                <a:noFill/>
              </a:ln>
              <a:solidFill>
                <a:srgbClr val="000000"/>
              </a:solidFill>
              <a:effectLst/>
              <a:uFillTx/>
              <a:latin typeface="+mn-lt"/>
              <a:ea typeface="+mn-ea"/>
              <a:cs typeface="+mn-cs"/>
              <a:sym typeface="Helvetica Light"/>
            </a:endParaRPr>
          </a:p>
        </p:txBody>
      </p:sp>
      <p:sp>
        <p:nvSpPr>
          <p:cNvPr id="5" name="文本框 4"/>
          <p:cNvSpPr txBox="1"/>
          <p:nvPr/>
        </p:nvSpPr>
        <p:spPr>
          <a:xfrm>
            <a:off x="1484630" y="9523095"/>
            <a:ext cx="815340" cy="6343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3200" b="0" i="0" u="none" strike="noStrike" cap="none" spc="0" normalizeH="0" baseline="0">
                <a:ln>
                  <a:noFill/>
                </a:ln>
                <a:solidFill>
                  <a:srgbClr val="000000"/>
                </a:solidFill>
                <a:effectLst/>
                <a:uFillTx/>
                <a:latin typeface="+mn-lt"/>
                <a:ea typeface="+mn-ea"/>
                <a:cs typeface="+mn-cs"/>
                <a:sym typeface="Helvetica Light"/>
              </a:rPr>
              <a:t>1</a:t>
            </a:r>
            <a:endParaRPr kumimoji="0" lang="en-US" altLang="zh-CN" sz="3200" b="0" i="0" u="none" strike="noStrike" cap="none" spc="0" normalizeH="0" baseline="0">
              <a:ln>
                <a:noFill/>
              </a:ln>
              <a:solidFill>
                <a:srgbClr val="000000"/>
              </a:solidFill>
              <a:effectLst/>
              <a:uFillTx/>
              <a:latin typeface="+mn-lt"/>
              <a:ea typeface="+mn-ea"/>
              <a:cs typeface="+mn-cs"/>
              <a:sym typeface="Helvetica Light"/>
            </a:endParaRPr>
          </a:p>
        </p:txBody>
      </p:sp>
      <p:sp>
        <p:nvSpPr>
          <p:cNvPr id="6" name="文本框 5"/>
          <p:cNvSpPr txBox="1"/>
          <p:nvPr/>
        </p:nvSpPr>
        <p:spPr>
          <a:xfrm>
            <a:off x="5810885" y="6791325"/>
            <a:ext cx="2390775" cy="13728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cosine similarity</a:t>
            </a:r>
            <a:endPar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7" name="右大括号 6"/>
          <p:cNvSpPr/>
          <p:nvPr/>
        </p:nvSpPr>
        <p:spPr>
          <a:xfrm>
            <a:off x="5129530" y="6093460"/>
            <a:ext cx="576580" cy="2808605"/>
          </a:xfrm>
          <a:prstGeom prst="rightBrace">
            <a:avLst>
              <a:gd name="adj1" fmla="val 46035"/>
              <a:gd name="adj2" fmla="val 50000"/>
            </a:avLst>
          </a:prstGeom>
          <a:noFill/>
          <a:ln w="25400" cap="flat">
            <a:solidFill>
              <a:srgbClr val="000000"/>
            </a:solidFill>
            <a:prstDash val="solid"/>
            <a:miter lim="400000"/>
          </a:ln>
        </p:spPr>
        <p:style>
          <a:lnRef idx="0">
            <a:srgbClr val="FFFFFF"/>
          </a:lnRef>
          <a:fillRef idx="0">
            <a:srgbClr val="FFFFFF"/>
          </a:fillRef>
          <a:effectRef idx="0">
            <a:srgbClr val="FFFFFF"/>
          </a:effectRef>
          <a:fontRef idx="none"/>
        </p:style>
        <p:txBody>
          <a:bodyPr rot="0" vertOverflow="overflow" horzOverflow="overflow" vert="horz" wrap="square" lIns="91439" tIns="45719" rIns="91439" bIns="45719" numCol="1" spcCol="38100" rtlCol="0" anchor="t" forceAA="0" upright="0">
            <a:noAutofit/>
          </a:bodyPr>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pic>
        <p:nvPicPr>
          <p:cNvPr id="8" name="图片 7"/>
          <p:cNvPicPr>
            <a:picLocks noChangeAspect="1"/>
          </p:cNvPicPr>
          <p:nvPr/>
        </p:nvPicPr>
        <p:blipFill>
          <a:blip r:embed="rId2"/>
          <a:stretch>
            <a:fillRect/>
          </a:stretch>
        </p:blipFill>
        <p:spPr>
          <a:xfrm>
            <a:off x="9886950" y="2534920"/>
            <a:ext cx="11963400" cy="9601835"/>
          </a:xfrm>
          <a:prstGeom prst="rect">
            <a:avLst/>
          </a:prstGeom>
        </p:spPr>
      </p:pic>
    </p:spTree>
  </p:cSld>
  <p:clrMapOvr>
    <a:masterClrMapping/>
  </p:clrMapOvr>
  <p:transition spd="med"/>
  <p:timing>
    <p:tnLst>
      <p:par>
        <p:cTn id="1" dur="indefinite" restart="never" fill="hold"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幻灯片编号"/>
          <p:cNvSpPr/>
          <p:nvPr>
            <p:ph type="sldNum" sz="quarter" idx="2"/>
          </p:nvPr>
        </p:nvSpPr>
        <p:spPr>
          <a:prstGeom prst="rect">
            <a:avLst/>
          </a:prstGeom>
        </p:spPr>
        <p:txBody>
          <a:bodyPr/>
          <a:lstStyle/>
          <a:p>
            <a:fld id="{86CB4B4D-7CA3-9044-876B-883B54F8677D}" type="slidenum">
              <a:rPr/>
            </a:fld>
            <a:endParaRPr/>
          </a:p>
        </p:txBody>
      </p:sp>
      <p:sp>
        <p:nvSpPr>
          <p:cNvPr id="431" name="研究内容"/>
          <p:cNvSpPr/>
          <p:nvPr/>
        </p:nvSpPr>
        <p:spPr>
          <a:xfrm>
            <a:off x="10796905" y="314960"/>
            <a:ext cx="470598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4700">
                <a:latin typeface="Calibri" panose="020F0502020204030204" charset="0"/>
                <a:cs typeface="Calibri" panose="020F0502020204030204" charset="0"/>
                <a:sym typeface="+mn-ea"/>
              </a:rPr>
              <a:t>Research Contents</a:t>
            </a:r>
            <a:endParaRPr lang="en-US" sz="4700">
              <a:latin typeface="Calibri" panose="020F0502020204030204" charset="0"/>
              <a:cs typeface="Calibri" panose="020F0502020204030204" charset="0"/>
              <a:sym typeface="+mn-ea"/>
            </a:endParaRPr>
          </a:p>
        </p:txBody>
      </p:sp>
      <p:sp>
        <p:nvSpPr>
          <p:cNvPr id="26" name="文本框 25"/>
          <p:cNvSpPr txBox="1"/>
          <p:nvPr/>
        </p:nvSpPr>
        <p:spPr>
          <a:xfrm>
            <a:off x="234315" y="1795145"/>
            <a:ext cx="14457680" cy="9112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5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Semantically Extended Graph Convolutional Network:</a:t>
            </a:r>
            <a:endParaRPr kumimoji="0" lang="en-US" altLang="zh-CN" sz="5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4" name="图片 3"/>
          <p:cNvPicPr>
            <a:picLocks noChangeAspect="1"/>
          </p:cNvPicPr>
          <p:nvPr/>
        </p:nvPicPr>
        <p:blipFill>
          <a:blip r:embed="rId1"/>
          <a:stretch>
            <a:fillRect/>
          </a:stretch>
        </p:blipFill>
        <p:spPr>
          <a:xfrm>
            <a:off x="6972935" y="2969260"/>
            <a:ext cx="16360775" cy="9721850"/>
          </a:xfrm>
          <a:prstGeom prst="rect">
            <a:avLst/>
          </a:prstGeom>
        </p:spPr>
      </p:pic>
      <p:sp>
        <p:nvSpPr>
          <p:cNvPr id="5" name="圆角矩形 4"/>
          <p:cNvSpPr/>
          <p:nvPr/>
        </p:nvSpPr>
        <p:spPr>
          <a:xfrm>
            <a:off x="15502890" y="2974340"/>
            <a:ext cx="7920355" cy="3816985"/>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圆角矩形 5"/>
          <p:cNvSpPr/>
          <p:nvPr/>
        </p:nvSpPr>
        <p:spPr>
          <a:xfrm>
            <a:off x="6973570" y="6800850"/>
            <a:ext cx="16417290" cy="5832475"/>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图片 2"/>
          <p:cNvPicPr>
            <a:picLocks noChangeAspect="1"/>
          </p:cNvPicPr>
          <p:nvPr/>
        </p:nvPicPr>
        <p:blipFill>
          <a:blip r:embed="rId3"/>
          <a:stretch>
            <a:fillRect/>
          </a:stretch>
        </p:blipFill>
        <p:spPr>
          <a:xfrm>
            <a:off x="1009650" y="7106285"/>
            <a:ext cx="4752340" cy="1779270"/>
          </a:xfrm>
          <a:prstGeom prst="rect">
            <a:avLst/>
          </a:prstGeom>
        </p:spPr>
      </p:pic>
      <p:sp>
        <p:nvSpPr>
          <p:cNvPr id="7" name="文本框 6"/>
          <p:cNvSpPr txBox="1"/>
          <p:nvPr/>
        </p:nvSpPr>
        <p:spPr>
          <a:xfrm>
            <a:off x="234315" y="5246688"/>
            <a:ext cx="5706110" cy="9112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5000" b="1"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Loss-function:</a:t>
            </a:r>
            <a:endParaRPr kumimoji="0" lang="en-US" altLang="zh-CN" sz="5000" b="1"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2"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1" animBg="1"/>
      <p:bldP spid="6" grpId="2"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E1E24"/>
        </a:solidFill>
        <a:effectLst/>
      </p:bgPr>
    </p:bg>
    <p:spTree>
      <p:nvGrpSpPr>
        <p:cNvPr id="1" name=""/>
        <p:cNvGrpSpPr/>
        <p:nvPr/>
      </p:nvGrpSpPr>
      <p:grpSpPr>
        <a:xfrm>
          <a:off x="0" y="0"/>
          <a:ext cx="0" cy="0"/>
          <a:chOff x="0" y="0"/>
          <a:chExt cx="0" cy="0"/>
        </a:xfrm>
      </p:grpSpPr>
      <p:sp>
        <p:nvSpPr>
          <p:cNvPr id="318" name="幻灯片编号"/>
          <p:cNvSpPr/>
          <p:nvPr>
            <p:ph type="sldNum" sz="quarter" idx="2"/>
          </p:nvPr>
        </p:nvSpPr>
        <p:spPr>
          <a:xfrm>
            <a:off x="22682248" y="12728664"/>
            <a:ext cx="482556" cy="700440"/>
          </a:xfrm>
          <a:prstGeom prst="rect">
            <a:avLst/>
          </a:prstGeom>
        </p:spPr>
        <p:txBody>
          <a:bodyPr lIns="121917" tIns="121917" rIns="121917" bIns="121917" anchor="ctr"/>
          <a:lstStyle>
            <a:lvl1pPr algn="r" defTabSz="2438400">
              <a:defRPr sz="3200" b="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pic>
        <p:nvPicPr>
          <p:cNvPr id="9" name="图片 8" descr="图片2"/>
          <p:cNvPicPr>
            <a:picLocks noChangeAspect="1"/>
          </p:cNvPicPr>
          <p:nvPr/>
        </p:nvPicPr>
        <p:blipFill>
          <a:blip r:embed="rId1"/>
          <a:stretch>
            <a:fillRect/>
          </a:stretch>
        </p:blipFill>
        <p:spPr>
          <a:xfrm>
            <a:off x="-78740" y="-58420"/>
            <a:ext cx="24542115" cy="13805535"/>
          </a:xfrm>
          <a:prstGeom prst="rect">
            <a:avLst/>
          </a:prstGeom>
        </p:spPr>
      </p:pic>
      <p:sp>
        <p:nvSpPr>
          <p:cNvPr id="321" name="矩形"/>
          <p:cNvSpPr/>
          <p:nvPr/>
        </p:nvSpPr>
        <p:spPr>
          <a:xfrm>
            <a:off x="857885" y="440690"/>
            <a:ext cx="23019385" cy="12835255"/>
          </a:xfrm>
          <a:prstGeom prst="rect">
            <a:avLst/>
          </a:prstGeom>
          <a:solidFill>
            <a:srgbClr val="3095C2"/>
          </a:solidFill>
          <a:ln w="12700">
            <a:miter lim="400000"/>
          </a:ln>
          <a:effectLst>
            <a:outerShdw blurRad="50800" dist="38100" dir="18900000" algn="bl" rotWithShape="0">
              <a:prstClr val="black">
                <a:alpha val="40000"/>
              </a:prstClr>
            </a:outerShdw>
          </a:effectLst>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324" name="pasted-image.pdf" descr="pasted-image.pdf"/>
          <p:cNvPicPr>
            <a:picLocks noChangeAspect="1"/>
          </p:cNvPicPr>
          <p:nvPr/>
        </p:nvPicPr>
        <p:blipFill>
          <a:blip r:embed="rId2">
            <a:alphaModFix amt="50000"/>
          </a:blip>
          <a:stretch>
            <a:fillRect/>
          </a:stretch>
        </p:blipFill>
        <p:spPr>
          <a:xfrm>
            <a:off x="-522786" y="9309904"/>
            <a:ext cx="8639496" cy="4460746"/>
          </a:xfrm>
          <a:prstGeom prst="rect">
            <a:avLst/>
          </a:prstGeom>
          <a:ln w="12700">
            <a:miter lim="400000"/>
            <a:headEnd/>
            <a:tailEnd/>
          </a:ln>
        </p:spPr>
      </p:pic>
      <p:sp>
        <p:nvSpPr>
          <p:cNvPr id="14" name="圆角矩形 13"/>
          <p:cNvSpPr/>
          <p:nvPr/>
        </p:nvSpPr>
        <p:spPr>
          <a:xfrm>
            <a:off x="2051685" y="5791200"/>
            <a:ext cx="20521930" cy="1800225"/>
          </a:xfrm>
          <a:prstGeom prst="roundRect">
            <a:avLst/>
          </a:prstGeom>
          <a:solidFill>
            <a:srgbClr val="28405A"/>
          </a:solidFill>
          <a:ln w="12700" cap="flat">
            <a:noFill/>
            <a:miter lim="400000"/>
          </a:ln>
          <a:effectLst>
            <a:outerShdw blurRad="50800" dist="38100" dir="8100000" algn="tr" rotWithShape="0">
              <a:prstClr val="black">
                <a:alpha val="40000"/>
              </a:prstClr>
            </a:outerShdw>
            <a:reflection blurRad="6350" stA="50000" endA="300" endPos="55000" dir="5400000" sy="-100000" algn="bl" rotWithShape="0"/>
            <a:softEdge rad="63500"/>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asted-image.pdf" descr="pasted-image.pdf"/>
          <p:cNvPicPr>
            <a:picLocks noChangeAspect="1"/>
          </p:cNvPicPr>
          <p:nvPr/>
        </p:nvPicPr>
        <p:blipFill>
          <a:blip r:embed="rId3"/>
          <a:srcRect b="68515"/>
          <a:stretch>
            <a:fillRect/>
          </a:stretch>
        </p:blipFill>
        <p:spPr>
          <a:xfrm>
            <a:off x="7826440" y="6254531"/>
            <a:ext cx="792505" cy="872485"/>
          </a:xfrm>
          <a:prstGeom prst="rect">
            <a:avLst/>
          </a:prstGeom>
          <a:ln w="12700">
            <a:miter lim="400000"/>
            <a:headEnd/>
            <a:tailEnd/>
          </a:ln>
        </p:spPr>
      </p:pic>
      <p:sp>
        <p:nvSpPr>
          <p:cNvPr id="12" name="研究背景"/>
          <p:cNvSpPr/>
          <p:nvPr/>
        </p:nvSpPr>
        <p:spPr>
          <a:xfrm>
            <a:off x="9185910" y="6330315"/>
            <a:ext cx="6362700"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5400">
                <a:latin typeface="Calibri" panose="020F0502020204030204" charset="0"/>
                <a:cs typeface="Calibri" panose="020F0502020204030204" charset="0"/>
                <a:sym typeface="+mn-ea"/>
              </a:rPr>
              <a:t>Experiment Results</a:t>
            </a:r>
            <a:endParaRPr lang="en-US" sz="5400">
              <a:latin typeface="Calibri" panose="020F0502020204030204" charset="0"/>
              <a:ea typeface="微软雅黑" panose="020B0503020204020204" charset="-122"/>
              <a:cs typeface="Calibri" panose="020F0502020204030204" charset="0"/>
            </a:endParaRPr>
          </a:p>
        </p:txBody>
      </p:sp>
    </p:spTree>
  </p:cSld>
  <p:clrMapOvr>
    <a:masterClrMapping/>
  </p:clrMapOvr>
  <p:transition spd="med">
    <p:fade/>
  </p:transition>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幻灯片编号"/>
          <p:cNvSpPr/>
          <p:nvPr>
            <p:ph type="sldNum" sz="quarter" idx="2"/>
          </p:nvPr>
        </p:nvSpPr>
        <p:spPr>
          <a:prstGeom prst="rect">
            <a:avLst/>
          </a:prstGeom>
        </p:spPr>
        <p:txBody>
          <a:bodyPr/>
          <a:lstStyle/>
          <a:p>
            <a:fld id="{86CB4B4D-7CA3-9044-876B-883B54F8677D}" type="slidenum">
              <a:rPr/>
            </a:fld>
            <a:endParaRPr/>
          </a:p>
        </p:txBody>
      </p:sp>
      <p:sp>
        <p:nvSpPr>
          <p:cNvPr id="484" name="研究内容"/>
          <p:cNvSpPr/>
          <p:nvPr/>
        </p:nvSpPr>
        <p:spPr>
          <a:xfrm>
            <a:off x="9076690" y="318770"/>
            <a:ext cx="623125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5300">
                <a:latin typeface="Calibri" panose="020F0502020204030204" charset="0"/>
                <a:cs typeface="Calibri" panose="020F0502020204030204" charset="0"/>
                <a:sym typeface="+mn-ea"/>
              </a:rPr>
              <a:t>Experiment Results</a:t>
            </a:r>
            <a:endParaRPr lang="en-US" sz="5300">
              <a:latin typeface="Calibri" panose="020F0502020204030204" charset="0"/>
              <a:cs typeface="Calibri" panose="020F0502020204030204" charset="0"/>
              <a:sym typeface="+mn-ea"/>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pic>
        <p:nvPicPr>
          <p:cNvPr id="2" name="图片 1"/>
          <p:cNvPicPr>
            <a:picLocks noChangeAspect="1"/>
          </p:cNvPicPr>
          <p:nvPr/>
        </p:nvPicPr>
        <p:blipFill>
          <a:blip r:embed="rId1"/>
          <a:stretch>
            <a:fillRect/>
          </a:stretch>
        </p:blipFill>
        <p:spPr>
          <a:xfrm>
            <a:off x="3882390" y="3711575"/>
            <a:ext cx="16620490" cy="6757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幻灯片编号"/>
          <p:cNvSpPr/>
          <p:nvPr>
            <p:ph type="sldNum" sz="quarter" idx="2"/>
          </p:nvPr>
        </p:nvSpPr>
        <p:spPr>
          <a:prstGeom prst="rect">
            <a:avLst/>
          </a:prstGeom>
        </p:spPr>
        <p:txBody>
          <a:bodyPr/>
          <a:lstStyle/>
          <a:p>
            <a:fld id="{86CB4B4D-7CA3-9044-876B-883B54F8677D}" type="slidenum">
              <a:rPr/>
            </a:fld>
            <a:endParaRPr/>
          </a:p>
        </p:txBody>
      </p:sp>
      <p:sp>
        <p:nvSpPr>
          <p:cNvPr id="484" name="研究内容"/>
          <p:cNvSpPr/>
          <p:nvPr/>
        </p:nvSpPr>
        <p:spPr>
          <a:xfrm>
            <a:off x="9057005" y="298450"/>
            <a:ext cx="627062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5300">
                <a:latin typeface="Calibri" panose="020F0502020204030204" charset="0"/>
                <a:cs typeface="Calibri" panose="020F0502020204030204" charset="0"/>
                <a:sym typeface="+mn-ea"/>
              </a:rPr>
              <a:t>Experiment Results</a:t>
            </a:r>
            <a:endParaRPr lang="en-US" sz="5300">
              <a:latin typeface="Calibri" panose="020F0502020204030204" charset="0"/>
              <a:cs typeface="Calibri" panose="020F0502020204030204" charset="0"/>
              <a:sym typeface="+mn-ea"/>
            </a:endParaRPr>
          </a:p>
        </p:txBody>
      </p:sp>
      <p:pic>
        <p:nvPicPr>
          <p:cNvPr id="3" name="图片 2"/>
          <p:cNvPicPr>
            <a:picLocks noChangeAspect="1"/>
          </p:cNvPicPr>
          <p:nvPr/>
        </p:nvPicPr>
        <p:blipFill>
          <a:blip r:embed="rId1"/>
          <a:stretch>
            <a:fillRect/>
          </a:stretch>
        </p:blipFill>
        <p:spPr>
          <a:xfrm>
            <a:off x="684530" y="2768600"/>
            <a:ext cx="22869525" cy="8622665"/>
          </a:xfrm>
          <a:prstGeom prst="rect">
            <a:avLst/>
          </a:prstGeom>
        </p:spPr>
      </p:pic>
      <p:sp>
        <p:nvSpPr>
          <p:cNvPr id="8" name="圆角矩形 7"/>
          <p:cNvSpPr/>
          <p:nvPr/>
        </p:nvSpPr>
        <p:spPr>
          <a:xfrm>
            <a:off x="8271510" y="10181590"/>
            <a:ext cx="1151890" cy="431800"/>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圆角矩形 8"/>
          <p:cNvSpPr/>
          <p:nvPr/>
        </p:nvSpPr>
        <p:spPr>
          <a:xfrm>
            <a:off x="12859385" y="10181590"/>
            <a:ext cx="1151890" cy="431800"/>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圆角矩形 9"/>
          <p:cNvSpPr/>
          <p:nvPr/>
        </p:nvSpPr>
        <p:spPr>
          <a:xfrm>
            <a:off x="17466310" y="10743565"/>
            <a:ext cx="1151890" cy="431800"/>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圆角矩形 10"/>
          <p:cNvSpPr/>
          <p:nvPr/>
        </p:nvSpPr>
        <p:spPr>
          <a:xfrm>
            <a:off x="22078315" y="10743565"/>
            <a:ext cx="1151890" cy="431800"/>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幻灯片编号"/>
          <p:cNvSpPr/>
          <p:nvPr>
            <p:ph type="sldNum" sz="quarter" idx="2"/>
          </p:nvPr>
        </p:nvSpPr>
        <p:spPr>
          <a:prstGeom prst="rect">
            <a:avLst/>
          </a:prstGeom>
        </p:spPr>
        <p:txBody>
          <a:bodyPr/>
          <a:lstStyle/>
          <a:p>
            <a:fld id="{86CB4B4D-7CA3-9044-876B-883B54F8677D}" type="slidenum">
              <a:rPr/>
            </a:fld>
            <a:endParaRPr/>
          </a:p>
        </p:txBody>
      </p:sp>
      <p:pic>
        <p:nvPicPr>
          <p:cNvPr id="8" name="图片 7"/>
          <p:cNvPicPr>
            <a:picLocks noChangeAspect="1"/>
          </p:cNvPicPr>
          <p:nvPr/>
        </p:nvPicPr>
        <p:blipFill>
          <a:blip r:embed="rId1"/>
          <a:stretch>
            <a:fillRect/>
          </a:stretch>
        </p:blipFill>
        <p:spPr>
          <a:xfrm>
            <a:off x="875030" y="2627630"/>
            <a:ext cx="22635210" cy="8963660"/>
          </a:xfrm>
          <a:prstGeom prst="rect">
            <a:avLst/>
          </a:prstGeom>
        </p:spPr>
      </p:pic>
      <p:sp>
        <p:nvSpPr>
          <p:cNvPr id="4" name="研究内容"/>
          <p:cNvSpPr/>
          <p:nvPr/>
        </p:nvSpPr>
        <p:spPr>
          <a:xfrm>
            <a:off x="9057005" y="298450"/>
            <a:ext cx="627062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5300">
                <a:latin typeface="Calibri" panose="020F0502020204030204" charset="0"/>
                <a:cs typeface="Calibri" panose="020F0502020204030204" charset="0"/>
                <a:sym typeface="+mn-ea"/>
              </a:rPr>
              <a:t>Experiment Results</a:t>
            </a:r>
            <a:endParaRPr lang="en-US" sz="5300">
              <a:latin typeface="Calibri" panose="020F0502020204030204" charset="0"/>
              <a:cs typeface="Calibri" panose="020F0502020204030204" charset="0"/>
              <a:sym typeface="+mn-ea"/>
            </a:endParaRPr>
          </a:p>
        </p:txBody>
      </p:sp>
      <p:sp>
        <p:nvSpPr>
          <p:cNvPr id="5" name="圆角矩形 4"/>
          <p:cNvSpPr/>
          <p:nvPr/>
        </p:nvSpPr>
        <p:spPr>
          <a:xfrm>
            <a:off x="7924165" y="10447655"/>
            <a:ext cx="1151890" cy="431800"/>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圆角矩形 5"/>
          <p:cNvSpPr/>
          <p:nvPr/>
        </p:nvSpPr>
        <p:spPr>
          <a:xfrm>
            <a:off x="12129770" y="10447655"/>
            <a:ext cx="1151890" cy="431800"/>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7" name="圆角矩形 6"/>
          <p:cNvSpPr/>
          <p:nvPr/>
        </p:nvSpPr>
        <p:spPr>
          <a:xfrm>
            <a:off x="16354425" y="10970260"/>
            <a:ext cx="1151890" cy="431800"/>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圆角矩形 8"/>
          <p:cNvSpPr/>
          <p:nvPr/>
        </p:nvSpPr>
        <p:spPr>
          <a:xfrm>
            <a:off x="20535900" y="10970260"/>
            <a:ext cx="1151890" cy="431800"/>
          </a:xfrm>
          <a:prstGeom prst="roundRect">
            <a:avLst/>
          </a:prstGeom>
          <a:noFill/>
          <a:ln w="28575"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幻灯片编号"/>
          <p:cNvSpPr/>
          <p:nvPr>
            <p:ph type="sldNum" sz="quarter" idx="2"/>
          </p:nvPr>
        </p:nvSpPr>
        <p:spPr>
          <a:prstGeom prst="rect">
            <a:avLst/>
          </a:prstGeom>
        </p:spPr>
        <p:txBody>
          <a:bodyPr/>
          <a:lstStyle/>
          <a:p>
            <a:fld id="{86CB4B4D-7CA3-9044-876B-883B54F8677D}" type="slidenum">
              <a:rPr/>
            </a:fld>
            <a:endParaRPr/>
          </a:p>
        </p:txBody>
      </p:sp>
      <p:sp>
        <p:nvSpPr>
          <p:cNvPr id="6" name="研究内容"/>
          <p:cNvSpPr/>
          <p:nvPr/>
        </p:nvSpPr>
        <p:spPr>
          <a:xfrm>
            <a:off x="9057005" y="298450"/>
            <a:ext cx="627062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5300">
                <a:latin typeface="Calibri" panose="020F0502020204030204" charset="0"/>
                <a:cs typeface="Calibri" panose="020F0502020204030204" charset="0"/>
                <a:sym typeface="+mn-ea"/>
              </a:rPr>
              <a:t>Experiment Results</a:t>
            </a:r>
            <a:endParaRPr lang="en-US" sz="5300">
              <a:latin typeface="Calibri" panose="020F0502020204030204" charset="0"/>
              <a:cs typeface="Calibri" panose="020F0502020204030204" charset="0"/>
              <a:sym typeface="+mn-ea"/>
            </a:endParaRPr>
          </a:p>
        </p:txBody>
      </p:sp>
      <p:pic>
        <p:nvPicPr>
          <p:cNvPr id="10" name="图片 9"/>
          <p:cNvPicPr>
            <a:picLocks noChangeAspect="1"/>
          </p:cNvPicPr>
          <p:nvPr/>
        </p:nvPicPr>
        <p:blipFill>
          <a:blip r:embed="rId1"/>
          <a:stretch>
            <a:fillRect/>
          </a:stretch>
        </p:blipFill>
        <p:spPr>
          <a:xfrm>
            <a:off x="1295400" y="2603500"/>
            <a:ext cx="9867265" cy="4993005"/>
          </a:xfrm>
          <a:prstGeom prst="rect">
            <a:avLst/>
          </a:prstGeom>
        </p:spPr>
      </p:pic>
      <p:sp>
        <p:nvSpPr>
          <p:cNvPr id="7" name="圆角矩形 6"/>
          <p:cNvSpPr/>
          <p:nvPr/>
        </p:nvSpPr>
        <p:spPr>
          <a:xfrm>
            <a:off x="3190875" y="6858000"/>
            <a:ext cx="6985000" cy="432435"/>
          </a:xfrm>
          <a:prstGeom prst="roundRect">
            <a:avLst/>
          </a:prstGeom>
          <a:noFill/>
          <a:ln w="12700"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图片 10"/>
          <p:cNvPicPr>
            <a:picLocks noChangeAspect="1"/>
          </p:cNvPicPr>
          <p:nvPr/>
        </p:nvPicPr>
        <p:blipFill>
          <a:blip r:embed="rId3"/>
          <a:stretch>
            <a:fillRect/>
          </a:stretch>
        </p:blipFill>
        <p:spPr>
          <a:xfrm>
            <a:off x="13164185" y="2355850"/>
            <a:ext cx="9838690" cy="5240655"/>
          </a:xfrm>
          <a:prstGeom prst="rect">
            <a:avLst/>
          </a:prstGeom>
        </p:spPr>
      </p:pic>
      <p:pic>
        <p:nvPicPr>
          <p:cNvPr id="3" name="图片 2"/>
          <p:cNvPicPr>
            <a:picLocks noChangeAspect="1"/>
          </p:cNvPicPr>
          <p:nvPr/>
        </p:nvPicPr>
        <p:blipFill>
          <a:blip r:embed="rId4"/>
          <a:stretch>
            <a:fillRect/>
          </a:stretch>
        </p:blipFill>
        <p:spPr>
          <a:xfrm>
            <a:off x="7829550" y="8178800"/>
            <a:ext cx="8550910" cy="4472305"/>
          </a:xfrm>
          <a:prstGeom prst="rect">
            <a:avLst/>
          </a:prstGeom>
        </p:spPr>
      </p:pic>
      <p:sp>
        <p:nvSpPr>
          <p:cNvPr id="9" name="圆角矩形 8"/>
          <p:cNvSpPr/>
          <p:nvPr/>
        </p:nvSpPr>
        <p:spPr>
          <a:xfrm>
            <a:off x="12804775" y="10099675"/>
            <a:ext cx="935990" cy="2303780"/>
          </a:xfrm>
          <a:prstGeom prst="roundRect">
            <a:avLst/>
          </a:prstGeom>
          <a:noFill/>
          <a:ln w="12700"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
        <p:nvSpPr>
          <p:cNvPr id="12" name="圆角矩形 11"/>
          <p:cNvSpPr/>
          <p:nvPr/>
        </p:nvSpPr>
        <p:spPr>
          <a:xfrm>
            <a:off x="13362940" y="5561965"/>
            <a:ext cx="9433560" cy="503555"/>
          </a:xfrm>
          <a:prstGeom prst="roundRect">
            <a:avLst/>
          </a:prstGeom>
          <a:noFill/>
          <a:ln w="12700" cap="flat">
            <a:solidFill>
              <a:srgbClr val="FF0000"/>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2"/>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E1E24"/>
        </a:solidFill>
        <a:effectLst/>
      </p:bgPr>
    </p:bg>
    <p:spTree>
      <p:nvGrpSpPr>
        <p:cNvPr id="1" name=""/>
        <p:cNvGrpSpPr/>
        <p:nvPr/>
      </p:nvGrpSpPr>
      <p:grpSpPr>
        <a:xfrm>
          <a:off x="0" y="0"/>
          <a:ext cx="0" cy="0"/>
          <a:chOff x="0" y="0"/>
          <a:chExt cx="0" cy="0"/>
        </a:xfrm>
      </p:grpSpPr>
      <p:sp>
        <p:nvSpPr>
          <p:cNvPr id="318" name="幻灯片编号"/>
          <p:cNvSpPr/>
          <p:nvPr>
            <p:ph type="sldNum" sz="quarter" idx="2"/>
          </p:nvPr>
        </p:nvSpPr>
        <p:spPr>
          <a:xfrm>
            <a:off x="22682248" y="12728664"/>
            <a:ext cx="482556" cy="700440"/>
          </a:xfrm>
          <a:prstGeom prst="rect">
            <a:avLst/>
          </a:prstGeom>
        </p:spPr>
        <p:txBody>
          <a:bodyPr lIns="121917" tIns="121917" rIns="121917" bIns="121917" anchor="ctr"/>
          <a:lstStyle>
            <a:lvl1pPr algn="r" defTabSz="2438400">
              <a:defRPr sz="3200" b="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pic>
        <p:nvPicPr>
          <p:cNvPr id="9" name="图片 8" descr="图片2"/>
          <p:cNvPicPr>
            <a:picLocks noChangeAspect="1"/>
          </p:cNvPicPr>
          <p:nvPr/>
        </p:nvPicPr>
        <p:blipFill>
          <a:blip r:embed="rId1"/>
          <a:stretch>
            <a:fillRect/>
          </a:stretch>
        </p:blipFill>
        <p:spPr>
          <a:xfrm>
            <a:off x="-78740" y="-58420"/>
            <a:ext cx="24542115" cy="13805535"/>
          </a:xfrm>
          <a:prstGeom prst="rect">
            <a:avLst/>
          </a:prstGeom>
        </p:spPr>
      </p:pic>
      <p:sp>
        <p:nvSpPr>
          <p:cNvPr id="321" name="矩形"/>
          <p:cNvSpPr/>
          <p:nvPr/>
        </p:nvSpPr>
        <p:spPr>
          <a:xfrm>
            <a:off x="12400280" y="440690"/>
            <a:ext cx="9559290" cy="12835255"/>
          </a:xfrm>
          <a:prstGeom prst="rect">
            <a:avLst/>
          </a:prstGeom>
          <a:solidFill>
            <a:srgbClr val="3095C2"/>
          </a:soli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323" name="content"/>
          <p:cNvSpPr/>
          <p:nvPr/>
        </p:nvSpPr>
        <p:spPr>
          <a:xfrm>
            <a:off x="13462081" y="1752650"/>
            <a:ext cx="4182475" cy="1073742"/>
          </a:xfrm>
          <a:prstGeom prst="rect">
            <a:avLst/>
          </a:prstGeom>
          <a:ln w="12700">
            <a:miter lim="400000"/>
          </a:ln>
        </p:spPr>
        <p:txBody>
          <a:bodyPr lIns="45718" tIns="45718" rIns="45718" bIns="45718">
            <a:normAutofit/>
          </a:bodyPr>
          <a:lstStyle>
            <a:lvl1pPr algn="l" defTabSz="914400">
              <a:spcBef>
                <a:spcPts val="1000"/>
              </a:spcBef>
              <a:defRPr sz="4900" cap="all">
                <a:solidFill>
                  <a:srgbClr val="FFFFFF"/>
                </a:solidFill>
                <a:latin typeface="Lantinghei SC Heavy"/>
                <a:ea typeface="Lantinghei SC Heavy"/>
                <a:cs typeface="Lantinghei SC Heavy"/>
                <a:sym typeface="Lantinghei SC Heavy"/>
              </a:defRPr>
            </a:lvl1pPr>
          </a:lstStyle>
          <a:p>
            <a:r>
              <a:rPr>
                <a:latin typeface="Calibri" panose="020F0502020204030204" charset="0"/>
                <a:cs typeface="Calibri" panose="020F0502020204030204" charset="0"/>
              </a:rPr>
              <a:t>content</a:t>
            </a:r>
            <a:r>
              <a:rPr lang="en-US">
                <a:latin typeface="Calibri" panose="020F0502020204030204" charset="0"/>
                <a:cs typeface="Calibri" panose="020F0502020204030204" charset="0"/>
              </a:rPr>
              <a:t>s</a:t>
            </a:r>
            <a:endParaRPr lang="en-US">
              <a:latin typeface="Calibri" panose="020F0502020204030204" charset="0"/>
              <a:cs typeface="Calibri" panose="020F0502020204030204" charset="0"/>
            </a:endParaRPr>
          </a:p>
        </p:txBody>
      </p:sp>
      <p:pic>
        <p:nvPicPr>
          <p:cNvPr id="324" name="pasted-image.pdf" descr="pasted-image.pdf"/>
          <p:cNvPicPr>
            <a:picLocks noChangeAspect="1"/>
          </p:cNvPicPr>
          <p:nvPr/>
        </p:nvPicPr>
        <p:blipFill>
          <a:blip r:embed="rId2">
            <a:alphaModFix amt="50000"/>
          </a:blip>
          <a:stretch>
            <a:fillRect/>
          </a:stretch>
        </p:blipFill>
        <p:spPr>
          <a:xfrm>
            <a:off x="-522786" y="9309904"/>
            <a:ext cx="8639496" cy="4460746"/>
          </a:xfrm>
          <a:prstGeom prst="rect">
            <a:avLst/>
          </a:prstGeom>
          <a:ln w="12700">
            <a:miter lim="400000"/>
            <a:headEnd/>
            <a:tailEnd/>
          </a:ln>
        </p:spPr>
      </p:pic>
      <p:sp>
        <p:nvSpPr>
          <p:cNvPr id="331" name="总       结"/>
          <p:cNvSpPr/>
          <p:nvPr/>
        </p:nvSpPr>
        <p:spPr>
          <a:xfrm>
            <a:off x="14859635" y="9086850"/>
            <a:ext cx="6080760"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4400">
                <a:latin typeface="Calibri" panose="020F0502020204030204" charset="0"/>
                <a:cs typeface="Calibri" panose="020F0502020204030204" charset="0"/>
              </a:rPr>
              <a:t>Conclusions and Prospect</a:t>
            </a:r>
            <a:endParaRPr lang="en-US" sz="4400">
              <a:latin typeface="Calibri" panose="020F0502020204030204" charset="0"/>
              <a:cs typeface="Calibri" panose="020F0502020204030204" charset="0"/>
            </a:endParaRPr>
          </a:p>
        </p:txBody>
      </p:sp>
      <p:sp>
        <p:nvSpPr>
          <p:cNvPr id="2" name="研究背景"/>
          <p:cNvSpPr/>
          <p:nvPr/>
        </p:nvSpPr>
        <p:spPr>
          <a:xfrm>
            <a:off x="14942185" y="5685790"/>
            <a:ext cx="498538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4400">
                <a:latin typeface="Calibri" panose="020F0502020204030204" charset="0"/>
                <a:ea typeface="微软雅黑" panose="020B0503020204020204" charset="-122"/>
                <a:cs typeface="Calibri" panose="020F0502020204030204" charset="0"/>
              </a:rPr>
              <a:t>Research Background</a:t>
            </a:r>
            <a:endParaRPr lang="en-US" sz="4400">
              <a:latin typeface="Calibri" panose="020F0502020204030204" charset="0"/>
              <a:ea typeface="微软雅黑" panose="020B0503020204020204" charset="-122"/>
              <a:cs typeface="Calibri" panose="020F0502020204030204" charset="0"/>
            </a:endParaRPr>
          </a:p>
        </p:txBody>
      </p:sp>
      <p:pic>
        <p:nvPicPr>
          <p:cNvPr id="3" name="pasted-image.pdf" descr="pasted-image.pdf"/>
          <p:cNvPicPr>
            <a:picLocks noChangeAspect="1"/>
          </p:cNvPicPr>
          <p:nvPr/>
        </p:nvPicPr>
        <p:blipFill>
          <a:blip r:embed="rId3"/>
          <a:srcRect b="68515"/>
          <a:stretch>
            <a:fillRect/>
          </a:stretch>
        </p:blipFill>
        <p:spPr>
          <a:xfrm>
            <a:off x="13738290" y="5610006"/>
            <a:ext cx="792505" cy="872485"/>
          </a:xfrm>
          <a:prstGeom prst="rect">
            <a:avLst/>
          </a:prstGeom>
          <a:ln w="12700">
            <a:miter lim="400000"/>
            <a:headEnd/>
            <a:tailEnd/>
          </a:ln>
        </p:spPr>
      </p:pic>
      <p:sp>
        <p:nvSpPr>
          <p:cNvPr id="4" name="研究综述"/>
          <p:cNvSpPr/>
          <p:nvPr/>
        </p:nvSpPr>
        <p:spPr>
          <a:xfrm>
            <a:off x="14899005" y="6819265"/>
            <a:ext cx="447865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4400">
                <a:latin typeface="Calibri" panose="020F0502020204030204" charset="0"/>
                <a:cs typeface="Calibri" panose="020F0502020204030204" charset="0"/>
                <a:sym typeface="+mn-ea"/>
              </a:rPr>
              <a:t>Research Contents</a:t>
            </a:r>
            <a:endParaRPr lang="en-US" sz="4400">
              <a:latin typeface="Calibri" panose="020F0502020204030204" charset="0"/>
              <a:cs typeface="Calibri" panose="020F0502020204030204" charset="0"/>
              <a:sym typeface="+mn-ea"/>
            </a:endParaRPr>
          </a:p>
        </p:txBody>
      </p:sp>
      <p:pic>
        <p:nvPicPr>
          <p:cNvPr id="5" name="pasted-image.pdf" descr="pasted-image.pdf"/>
          <p:cNvPicPr>
            <a:picLocks noChangeAspect="1"/>
          </p:cNvPicPr>
          <p:nvPr/>
        </p:nvPicPr>
        <p:blipFill>
          <a:blip r:embed="rId3"/>
          <a:srcRect b="68515"/>
          <a:stretch>
            <a:fillRect/>
          </a:stretch>
        </p:blipFill>
        <p:spPr>
          <a:xfrm>
            <a:off x="13738290" y="6743716"/>
            <a:ext cx="792505" cy="872484"/>
          </a:xfrm>
          <a:prstGeom prst="rect">
            <a:avLst/>
          </a:prstGeom>
          <a:ln w="12700">
            <a:miter lim="400000"/>
            <a:headEnd/>
            <a:tailEnd/>
          </a:ln>
        </p:spPr>
      </p:pic>
      <p:sp>
        <p:nvSpPr>
          <p:cNvPr id="6" name="研究内容"/>
          <p:cNvSpPr/>
          <p:nvPr/>
        </p:nvSpPr>
        <p:spPr>
          <a:xfrm>
            <a:off x="14859635" y="7952740"/>
            <a:ext cx="463994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4400">
                <a:latin typeface="Calibri" panose="020F0502020204030204" charset="0"/>
                <a:cs typeface="Calibri" panose="020F0502020204030204" charset="0"/>
              </a:rPr>
              <a:t>Experiment Results</a:t>
            </a:r>
            <a:endParaRPr lang="en-US" sz="4400">
              <a:latin typeface="Calibri" panose="020F0502020204030204" charset="0"/>
              <a:cs typeface="Calibri" panose="020F0502020204030204" charset="0"/>
            </a:endParaRPr>
          </a:p>
        </p:txBody>
      </p:sp>
      <p:pic>
        <p:nvPicPr>
          <p:cNvPr id="7" name="pasted-image.pdf" descr="pasted-image.pdf"/>
          <p:cNvPicPr>
            <a:picLocks noChangeAspect="1"/>
          </p:cNvPicPr>
          <p:nvPr/>
        </p:nvPicPr>
        <p:blipFill>
          <a:blip r:embed="rId3"/>
          <a:srcRect b="68515"/>
          <a:stretch>
            <a:fillRect/>
          </a:stretch>
        </p:blipFill>
        <p:spPr>
          <a:xfrm>
            <a:off x="13738290" y="7877426"/>
            <a:ext cx="792505" cy="872484"/>
          </a:xfrm>
          <a:prstGeom prst="rect">
            <a:avLst/>
          </a:prstGeom>
          <a:ln w="12700">
            <a:miter lim="400000"/>
            <a:headEnd/>
            <a:tailEnd/>
          </a:ln>
        </p:spPr>
      </p:pic>
      <p:pic>
        <p:nvPicPr>
          <p:cNvPr id="8" name="pasted-image.pdf" descr="pasted-image.pdf"/>
          <p:cNvPicPr>
            <a:picLocks noChangeAspect="1"/>
          </p:cNvPicPr>
          <p:nvPr/>
        </p:nvPicPr>
        <p:blipFill>
          <a:blip r:embed="rId3"/>
          <a:srcRect b="68515"/>
          <a:stretch>
            <a:fillRect/>
          </a:stretch>
        </p:blipFill>
        <p:spPr>
          <a:xfrm>
            <a:off x="13738290" y="9011135"/>
            <a:ext cx="792505" cy="872484"/>
          </a:xfrm>
          <a:prstGeom prst="rect">
            <a:avLst/>
          </a:prstGeom>
          <a:ln w="12700">
            <a:miter lim="400000"/>
            <a:headEnd/>
            <a:tailEnd/>
          </a:ln>
        </p:spPr>
      </p:pic>
      <p:pic>
        <p:nvPicPr>
          <p:cNvPr id="11" name="pasted-image.pdf" descr="pasted-image.pdf"/>
          <p:cNvPicPr>
            <a:picLocks noChangeAspect="1"/>
          </p:cNvPicPr>
          <p:nvPr/>
        </p:nvPicPr>
        <p:blipFill>
          <a:blip r:embed="rId3"/>
          <a:srcRect b="68515"/>
          <a:stretch>
            <a:fillRect/>
          </a:stretch>
        </p:blipFill>
        <p:spPr>
          <a:xfrm>
            <a:off x="13738290" y="4457481"/>
            <a:ext cx="792505" cy="872485"/>
          </a:xfrm>
          <a:prstGeom prst="rect">
            <a:avLst/>
          </a:prstGeom>
          <a:ln w="12700">
            <a:miter lim="400000"/>
            <a:headEnd/>
            <a:tailEnd/>
          </a:ln>
        </p:spPr>
      </p:pic>
      <p:sp>
        <p:nvSpPr>
          <p:cNvPr id="12" name="研究背景"/>
          <p:cNvSpPr/>
          <p:nvPr/>
        </p:nvSpPr>
        <p:spPr>
          <a:xfrm>
            <a:off x="14922500" y="4533265"/>
            <a:ext cx="498538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4400">
                <a:latin typeface="Calibri" panose="020F0502020204030204" charset="0"/>
                <a:ea typeface="微软雅黑" panose="020B0503020204020204" charset="-122"/>
                <a:cs typeface="Calibri" panose="020F0502020204030204" charset="0"/>
              </a:rPr>
              <a:t>Problem Formulation</a:t>
            </a:r>
            <a:endParaRPr lang="en-US" sz="4400">
              <a:latin typeface="Calibri" panose="020F0502020204030204" charset="0"/>
              <a:ea typeface="微软雅黑" panose="020B0503020204020204" charset="-122"/>
              <a:cs typeface="Calibri" panose="020F0502020204030204" charset="0"/>
            </a:endParaRPr>
          </a:p>
        </p:txBody>
      </p:sp>
    </p:spTree>
  </p:cSld>
  <p:clrMapOvr>
    <a:masterClrMapping/>
  </p:clrMapOvr>
  <p:transition spd="med">
    <p:fade/>
  </p:transition>
  <p:timing>
    <p:tnLst>
      <p:par>
        <p:cTn id="1" dur="indefinite" restart="never" fill="hold"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E1E24"/>
        </a:solidFill>
        <a:effectLst/>
      </p:bgPr>
    </p:bg>
    <p:spTree>
      <p:nvGrpSpPr>
        <p:cNvPr id="1" name=""/>
        <p:cNvGrpSpPr/>
        <p:nvPr/>
      </p:nvGrpSpPr>
      <p:grpSpPr>
        <a:xfrm>
          <a:off x="0" y="0"/>
          <a:ext cx="0" cy="0"/>
          <a:chOff x="0" y="0"/>
          <a:chExt cx="0" cy="0"/>
        </a:xfrm>
      </p:grpSpPr>
      <p:sp>
        <p:nvSpPr>
          <p:cNvPr id="318" name="幻灯片编号"/>
          <p:cNvSpPr/>
          <p:nvPr>
            <p:ph type="sldNum" sz="quarter" idx="2"/>
          </p:nvPr>
        </p:nvSpPr>
        <p:spPr>
          <a:xfrm>
            <a:off x="22682248" y="12728664"/>
            <a:ext cx="482556" cy="700440"/>
          </a:xfrm>
          <a:prstGeom prst="rect">
            <a:avLst/>
          </a:prstGeom>
        </p:spPr>
        <p:txBody>
          <a:bodyPr lIns="121917" tIns="121917" rIns="121917" bIns="121917" anchor="ctr"/>
          <a:lstStyle>
            <a:lvl1pPr algn="r" defTabSz="2438400">
              <a:defRPr sz="3200" b="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pic>
        <p:nvPicPr>
          <p:cNvPr id="9" name="图片 8" descr="图片2"/>
          <p:cNvPicPr>
            <a:picLocks noChangeAspect="1"/>
          </p:cNvPicPr>
          <p:nvPr/>
        </p:nvPicPr>
        <p:blipFill>
          <a:blip r:embed="rId1"/>
          <a:stretch>
            <a:fillRect/>
          </a:stretch>
        </p:blipFill>
        <p:spPr>
          <a:xfrm>
            <a:off x="-78740" y="-58420"/>
            <a:ext cx="24542115" cy="13805535"/>
          </a:xfrm>
          <a:prstGeom prst="rect">
            <a:avLst/>
          </a:prstGeom>
        </p:spPr>
      </p:pic>
      <p:sp>
        <p:nvSpPr>
          <p:cNvPr id="321" name="矩形"/>
          <p:cNvSpPr/>
          <p:nvPr/>
        </p:nvSpPr>
        <p:spPr>
          <a:xfrm>
            <a:off x="857885" y="440690"/>
            <a:ext cx="23019385" cy="12835255"/>
          </a:xfrm>
          <a:prstGeom prst="rect">
            <a:avLst/>
          </a:prstGeom>
          <a:solidFill>
            <a:srgbClr val="3095C2"/>
          </a:solidFill>
          <a:ln w="12700">
            <a:miter lim="400000"/>
          </a:ln>
          <a:effectLst>
            <a:outerShdw blurRad="50800" dist="38100" dir="18900000" algn="bl" rotWithShape="0">
              <a:prstClr val="black">
                <a:alpha val="40000"/>
              </a:prstClr>
            </a:outerShdw>
          </a:effectLst>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324" name="pasted-image.pdf" descr="pasted-image.pdf"/>
          <p:cNvPicPr>
            <a:picLocks noChangeAspect="1"/>
          </p:cNvPicPr>
          <p:nvPr/>
        </p:nvPicPr>
        <p:blipFill>
          <a:blip r:embed="rId2">
            <a:alphaModFix amt="50000"/>
          </a:blip>
          <a:stretch>
            <a:fillRect/>
          </a:stretch>
        </p:blipFill>
        <p:spPr>
          <a:xfrm>
            <a:off x="-522786" y="9309904"/>
            <a:ext cx="8639496" cy="4460746"/>
          </a:xfrm>
          <a:prstGeom prst="rect">
            <a:avLst/>
          </a:prstGeom>
          <a:ln w="12700">
            <a:miter lim="400000"/>
            <a:headEnd/>
            <a:tailEnd/>
          </a:ln>
        </p:spPr>
      </p:pic>
      <p:sp>
        <p:nvSpPr>
          <p:cNvPr id="14" name="圆角矩形 13"/>
          <p:cNvSpPr/>
          <p:nvPr/>
        </p:nvSpPr>
        <p:spPr>
          <a:xfrm>
            <a:off x="2051685" y="5791200"/>
            <a:ext cx="20521930" cy="1800225"/>
          </a:xfrm>
          <a:prstGeom prst="roundRect">
            <a:avLst/>
          </a:prstGeom>
          <a:solidFill>
            <a:srgbClr val="28405A"/>
          </a:solidFill>
          <a:ln w="12700" cap="flat">
            <a:noFill/>
            <a:miter lim="400000"/>
          </a:ln>
          <a:effectLst>
            <a:outerShdw blurRad="50800" dist="38100" dir="8100000" algn="tr" rotWithShape="0">
              <a:prstClr val="black">
                <a:alpha val="40000"/>
              </a:prstClr>
            </a:outerShdw>
            <a:reflection blurRad="6350" stA="50000" endA="300" endPos="55000" dir="5400000" sy="-100000" algn="bl" rotWithShape="0"/>
            <a:softEdge rad="63500"/>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asted-image.pdf" descr="pasted-image.pdf"/>
          <p:cNvPicPr>
            <a:picLocks noChangeAspect="1"/>
          </p:cNvPicPr>
          <p:nvPr/>
        </p:nvPicPr>
        <p:blipFill>
          <a:blip r:embed="rId3"/>
          <a:srcRect b="68515"/>
          <a:stretch>
            <a:fillRect/>
          </a:stretch>
        </p:blipFill>
        <p:spPr>
          <a:xfrm>
            <a:off x="7511480" y="6255166"/>
            <a:ext cx="792505" cy="872485"/>
          </a:xfrm>
          <a:prstGeom prst="rect">
            <a:avLst/>
          </a:prstGeom>
          <a:ln w="12700">
            <a:miter lim="400000"/>
            <a:headEnd/>
            <a:tailEnd/>
          </a:ln>
        </p:spPr>
      </p:pic>
      <p:sp>
        <p:nvSpPr>
          <p:cNvPr id="12" name="研究背景"/>
          <p:cNvSpPr/>
          <p:nvPr/>
        </p:nvSpPr>
        <p:spPr>
          <a:xfrm>
            <a:off x="8750300" y="6330315"/>
            <a:ext cx="723455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5400">
                <a:latin typeface="Calibri" panose="020F0502020204030204" charset="0"/>
                <a:cs typeface="Calibri" panose="020F0502020204030204" charset="0"/>
                <a:sym typeface="+mn-ea"/>
              </a:rPr>
              <a:t>Conclusions and Prospect</a:t>
            </a:r>
            <a:endParaRPr lang="en-US" sz="5400">
              <a:latin typeface="Calibri" panose="020F0502020204030204" charset="0"/>
              <a:ea typeface="微软雅黑" panose="020B0503020204020204" charset="-122"/>
              <a:cs typeface="Calibri" panose="020F0502020204030204" charset="0"/>
            </a:endParaRPr>
          </a:p>
        </p:txBody>
      </p:sp>
    </p:spTree>
  </p:cSld>
  <p:clrMapOvr>
    <a:masterClrMapping/>
  </p:clrMapOvr>
  <p:transition spd="med">
    <p:fade/>
  </p:transition>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幻灯片编号"/>
          <p:cNvSpPr/>
          <p:nvPr>
            <p:ph type="sldNum" sz="quarter" idx="2"/>
          </p:nvPr>
        </p:nvSpPr>
        <p:spPr>
          <a:prstGeom prst="rect">
            <a:avLst/>
          </a:prstGeom>
        </p:spPr>
        <p:txBody>
          <a:bodyPr/>
          <a:lstStyle/>
          <a:p>
            <a:fld id="{86CB4B4D-7CA3-9044-876B-883B54F8677D}" type="slidenum">
              <a:rPr/>
            </a:fld>
            <a:endParaRPr/>
          </a:p>
        </p:txBody>
      </p:sp>
      <p:sp>
        <p:nvSpPr>
          <p:cNvPr id="484" name="研究内容"/>
          <p:cNvSpPr/>
          <p:nvPr/>
        </p:nvSpPr>
        <p:spPr>
          <a:xfrm>
            <a:off x="8324850" y="318770"/>
            <a:ext cx="7734935"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5300">
                <a:latin typeface="Calibri" panose="020F0502020204030204" charset="0"/>
                <a:cs typeface="Calibri" panose="020F0502020204030204" charset="0"/>
                <a:sym typeface="+mn-ea"/>
              </a:rPr>
              <a:t>Conclusions and Prospect</a:t>
            </a:r>
            <a:endParaRPr lang="en-US" sz="5300">
              <a:latin typeface="Calibri" panose="020F0502020204030204" charset="0"/>
              <a:cs typeface="Calibri" panose="020F0502020204030204" charset="0"/>
              <a:sym typeface="+mn-ea"/>
            </a:endParaRPr>
          </a:p>
        </p:txBody>
      </p:sp>
      <p:sp>
        <p:nvSpPr>
          <p:cNvPr id="3" name="文本框 2"/>
          <p:cNvSpPr txBox="1"/>
          <p:nvPr/>
        </p:nvSpPr>
        <p:spPr>
          <a:xfrm>
            <a:off x="1301115" y="4017010"/>
            <a:ext cx="21781135" cy="56819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t" forceAA="0" upright="0">
            <a:spAutoFit/>
          </a:bodyPr>
          <a:p>
            <a:pPr marL="457200" marR="0" indent="-457200" algn="l" defTabSz="821690" rtl="0" fontAlgn="auto" latinLnBrk="0" hangingPunct="0">
              <a:lnSpc>
                <a:spcPct val="100000"/>
              </a:lnSpc>
              <a:spcBef>
                <a:spcPts val="0"/>
              </a:spcBef>
              <a:spcAft>
                <a:spcPts val="0"/>
              </a:spcAft>
              <a:buClrTx/>
              <a:buSzTx/>
              <a:buFont typeface="Wingdings" panose="05000000000000000000" charset="0"/>
              <a:buChar char="l"/>
            </a:pPr>
            <a:r>
              <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 We propose a novel method for graph construction by extending each category with three types of semantic knowledge, the class description, the class hierarchy and the class knowledge in ConceptNet, to tackle the zero-shot text classification and explore the effect of different semantic extension methods.</a:t>
            </a:r>
            <a:endPar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a:p>
            <a:pPr marL="457200" marR="0" indent="-457200" algn="l" defTabSz="821690" rtl="0" fontAlgn="auto" latinLnBrk="0" hangingPunct="0">
              <a:lnSpc>
                <a:spcPct val="100000"/>
              </a:lnSpc>
              <a:spcBef>
                <a:spcPts val="0"/>
              </a:spcBef>
              <a:spcAft>
                <a:spcPts val="0"/>
              </a:spcAft>
              <a:buClrTx/>
              <a:buSzTx/>
              <a:buFont typeface="Wingdings" panose="05000000000000000000" charset="0"/>
              <a:buChar char="l"/>
            </a:pPr>
            <a:endPar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a:p>
            <a:pPr marL="457200" marR="0" indent="-457200" algn="l" defTabSz="821690" rtl="0" fontAlgn="auto" latinLnBrk="0" hangingPunct="0">
              <a:lnSpc>
                <a:spcPct val="100000"/>
              </a:lnSpc>
              <a:spcBef>
                <a:spcPts val="0"/>
              </a:spcBef>
              <a:spcAft>
                <a:spcPts val="0"/>
              </a:spcAft>
              <a:buClrTx/>
              <a:buSzTx/>
              <a:buFont typeface="Wingdings" panose="05000000000000000000" charset="0"/>
              <a:buChar char="l"/>
            </a:pPr>
            <a:r>
              <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The Graph Convolutional Networks is firstly introduced into the task of zero-shot text classification, to the best of our knowledge.</a:t>
            </a:r>
            <a:endPar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a:p>
            <a:pPr marL="457200" marR="0" indent="-457200" algn="l" defTabSz="821690" rtl="0" fontAlgn="auto" latinLnBrk="0" hangingPunct="0">
              <a:lnSpc>
                <a:spcPct val="100000"/>
              </a:lnSpc>
              <a:spcBef>
                <a:spcPts val="0"/>
              </a:spcBef>
              <a:spcAft>
                <a:spcPts val="0"/>
              </a:spcAft>
              <a:buClrTx/>
              <a:buSzTx/>
              <a:buFont typeface="Wingdings" panose="05000000000000000000" charset="0"/>
              <a:buChar char="l"/>
            </a:pPr>
            <a:endPar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a:p>
            <a:pPr marL="457200" marR="0" indent="-457200" algn="l" defTabSz="821690" rtl="0" fontAlgn="auto" latinLnBrk="0" hangingPunct="0">
              <a:lnSpc>
                <a:spcPct val="100000"/>
              </a:lnSpc>
              <a:spcBef>
                <a:spcPts val="0"/>
              </a:spcBef>
              <a:spcAft>
                <a:spcPts val="0"/>
              </a:spcAft>
              <a:buClrTx/>
              <a:buSzTx/>
              <a:buFont typeface="Wingdings" panose="05000000000000000000" charset="0"/>
              <a:buChar char="l"/>
            </a:pPr>
            <a:r>
              <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The experiment results on two challenging datasets, Dbpedia and 20newsgroup, with two unseen rates show that our method outperform the state-of-the-art zero-shot text classification methods.</a:t>
            </a:r>
            <a:endPar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 name="media5.mov" descr="media5.mov"/>
          <p:cNvPicPr/>
          <p:nvPr>
            <a:videoFile r:link="rId1"/>
            <p:extLst>
              <p:ext uri="{DAA4B4D4-6D71-4841-9C94-3DE7FCFB9230}">
                <p14:media xmlns:p14="http://schemas.microsoft.com/office/powerpoint/2010/main" r:embed="rId2"/>
              </p:ext>
            </p:extLst>
          </p:nvPr>
        </p:nvPicPr>
        <p:blipFill>
          <a:blip r:embed="rId3"/>
          <a:stretch>
            <a:fillRect/>
          </a:stretch>
        </p:blipFill>
        <p:spPr>
          <a:xfrm>
            <a:off x="2393839" y="-1"/>
            <a:ext cx="24384001" cy="13716001"/>
          </a:xfrm>
          <a:prstGeom prst="rect">
            <a:avLst/>
          </a:prstGeom>
          <a:ln w="12700">
            <a:miter lim="400000"/>
            <a:headEnd/>
            <a:tailEnd/>
          </a:ln>
        </p:spPr>
      </p:pic>
      <p:sp>
        <p:nvSpPr>
          <p:cNvPr id="503" name="矩形"/>
          <p:cNvSpPr/>
          <p:nvPr/>
        </p:nvSpPr>
        <p:spPr>
          <a:xfrm flipH="1">
            <a:off x="-76939" y="-50801"/>
            <a:ext cx="24537879" cy="13817602"/>
          </a:xfrm>
          <a:prstGeom prst="rect">
            <a:avLst/>
          </a:prstGeom>
          <a:gradFill>
            <a:gsLst>
              <a:gs pos="0">
                <a:srgbClr val="FFFFFF">
                  <a:alpha val="0"/>
                </a:srgbClr>
              </a:gs>
              <a:gs pos="8724">
                <a:srgbClr val="98CAE0">
                  <a:alpha val="25000"/>
                </a:srgbClr>
              </a:gs>
              <a:gs pos="36398">
                <a:srgbClr val="3194C1">
                  <a:alpha val="50000"/>
                </a:srgbClr>
              </a:gs>
              <a:gs pos="54450">
                <a:srgbClr val="3194C1">
                  <a:alpha val="75000"/>
                </a:srgbClr>
              </a:gs>
              <a:gs pos="71754">
                <a:srgbClr val="3194C1"/>
              </a:gs>
            </a:gsLst>
          </a:gradFill>
          <a:ln w="12700">
            <a:miter lim="400000"/>
          </a:ln>
        </p:spPr>
        <p:txBody>
          <a:bodyPr lIns="121917" tIns="121917" rIns="121917" bIns="121917"/>
          <a:lstStyle/>
          <a:p>
            <a:pPr algn="l" defTabSz="2438400">
              <a:defRPr sz="4800">
                <a:latin typeface="Helvetica"/>
                <a:ea typeface="Helvetica"/>
                <a:cs typeface="Helvetica"/>
                <a:sym typeface="Helvetica"/>
              </a:defRPr>
            </a:pPr>
          </a:p>
        </p:txBody>
      </p:sp>
      <p:sp>
        <p:nvSpPr>
          <p:cNvPr id="506" name="矩形"/>
          <p:cNvSpPr/>
          <p:nvPr/>
        </p:nvSpPr>
        <p:spPr>
          <a:xfrm>
            <a:off x="3481070" y="5313680"/>
            <a:ext cx="19594830" cy="1487805"/>
          </a:xfrm>
          <a:prstGeom prst="rect">
            <a:avLst/>
          </a:prstGeom>
          <a:solidFill>
            <a:srgbClr val="FFFFFF"/>
          </a:solidFill>
          <a:ln w="12700">
            <a:noFill/>
            <a:miter lim="400000"/>
          </a:ln>
          <a:effectLst>
            <a:softEdge rad="63500"/>
          </a:effectLst>
        </p:spPr>
        <p:txBody>
          <a:bodyPr lIns="121917" tIns="121917" rIns="121917" bIns="121917"/>
          <a:lstStyle/>
          <a:p>
            <a:pPr algn="l" defTabSz="2438400">
              <a:defRPr sz="4800">
                <a:latin typeface="Helvetica"/>
                <a:ea typeface="Helvetica"/>
                <a:cs typeface="Helvetica"/>
                <a:sym typeface="Helvetica"/>
              </a:defRPr>
            </a:pPr>
          </a:p>
        </p:txBody>
      </p:sp>
      <p:pic>
        <p:nvPicPr>
          <p:cNvPr id="507" name="pasted-image.pdf" descr="pasted-image.pdf"/>
          <p:cNvPicPr>
            <a:picLocks noChangeAspect="1"/>
          </p:cNvPicPr>
          <p:nvPr/>
        </p:nvPicPr>
        <p:blipFill>
          <a:blip r:embed="rId4"/>
          <a:stretch>
            <a:fillRect/>
          </a:stretch>
        </p:blipFill>
        <p:spPr>
          <a:xfrm>
            <a:off x="1003904" y="1998521"/>
            <a:ext cx="1462227" cy="5113023"/>
          </a:xfrm>
          <a:prstGeom prst="rect">
            <a:avLst/>
          </a:prstGeom>
          <a:ln w="12700">
            <a:miter lim="400000"/>
            <a:headEnd/>
            <a:tailEnd/>
          </a:ln>
        </p:spPr>
      </p:pic>
      <p:sp>
        <p:nvSpPr>
          <p:cNvPr id="508" name="敬请批评指正"/>
          <p:cNvSpPr/>
          <p:nvPr/>
        </p:nvSpPr>
        <p:spPr>
          <a:xfrm>
            <a:off x="11072495" y="5603875"/>
            <a:ext cx="4411345" cy="907415"/>
          </a:xfrm>
          <a:prstGeom prst="rect">
            <a:avLst/>
          </a:prstGeom>
          <a:ln w="12700">
            <a:miter lim="400000"/>
          </a:ln>
        </p:spPr>
        <p:txBody>
          <a:bodyPr wrap="square" lIns="0" tIns="0" rIns="0" bIns="0">
            <a:spAutoFit/>
          </a:bodyPr>
          <a:lstStyle>
            <a:lvl1pPr defTabSz="2438400">
              <a:defRPr sz="5900">
                <a:solidFill>
                  <a:srgbClr val="3194C1"/>
                </a:solidFill>
                <a:latin typeface="华文新魏" panose="02010800040101010101" charset="-122"/>
                <a:ea typeface="华文新魏" panose="02010800040101010101" charset="-122"/>
                <a:cs typeface="华文新魏" panose="02010800040101010101" charset="-122"/>
                <a:sym typeface="华文新魏" panose="02010800040101010101" charset="-122"/>
              </a:defRPr>
            </a:lvl1pPr>
          </a:lstStyle>
          <a:p>
            <a:r>
              <a:rPr lang="en-US"/>
              <a:t>Thank You</a:t>
            </a:r>
            <a:endParaRPr lang="en-US"/>
          </a:p>
        </p:txBody>
      </p:sp>
      <p:sp>
        <p:nvSpPr>
          <p:cNvPr id="509" name="线条"/>
          <p:cNvSpPr/>
          <p:nvPr/>
        </p:nvSpPr>
        <p:spPr>
          <a:xfrm flipH="1">
            <a:off x="2864586" y="1967380"/>
            <a:ext cx="1" cy="7943259"/>
          </a:xfrm>
          <a:prstGeom prst="line">
            <a:avLst/>
          </a:prstGeom>
          <a:solidFill>
            <a:srgbClr val="4F81BD"/>
          </a:solidFill>
          <a:ln w="25400" cap="rnd">
            <a:solidFill>
              <a:srgbClr val="FFFFFF"/>
            </a:solidFill>
            <a:custDash>
              <a:ds d="100000" sp="200000"/>
            </a:custDash>
          </a:ln>
        </p:spPr>
        <p:txBody>
          <a:bodyPr lIns="121917" tIns="121917" rIns="121917" bIns="121917"/>
          <a:lstStyle/>
          <a:p>
            <a:pPr algn="l" defTabSz="2438400">
              <a:defRPr sz="4800">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p14:dur="750">
        <p:push/>
      </p:transition>
    </mc:Choice>
    <mc:Fallback>
      <p:transition>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grpId="1" nodeType="afterEffect">
                                  <p:stCondLst>
                                    <p:cond delay="0"/>
                                  </p:stCondLst>
                                  <p:childTnLst>
                                    <p:cmd type="call" cmd="playFrom(0.0)">
                                      <p:cBhvr>
                                        <p:cTn id="6" dur="4287000" fill="hold"/>
                                        <p:tgtEl>
                                          <p:spTgt spid="502"/>
                                        </p:tgtEl>
                                      </p:cBhvr>
                                    </p:cmd>
                                  </p:childTnLst>
                                </p:cTn>
                              </p:par>
                            </p:childTnLst>
                          </p:cTn>
                        </p:par>
                      </p:childTnLst>
                    </p:cTn>
                  </p:par>
                </p:childTnLst>
              </p:cTn>
              <p:prevCondLst>
                <p:cond evt="onPrev">
                  <p:tgtEl>
                    <p:sldTgt/>
                  </p:tgtEl>
                </p:cond>
              </p:prevCondLst>
              <p:nextCondLst>
                <p:cond evt="onNext">
                  <p:tgtEl>
                    <p:sldTgt/>
                  </p:tgtEl>
                </p:cond>
              </p:nextCondLst>
            </p:seq>
            <p:video fullScrn="0">
              <p:cMediaNode vol="0" numSld="1" showWhenStopped="1">
                <p:cTn id="7" fill="hold" display="0">
                  <p:stCondLst>
                    <p:cond delay="indefinite"/>
                  </p:stCondLst>
                </p:cTn>
                <p:tgtEl>
                  <p:spTgt spid="50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1E24"/>
        </a:solidFill>
        <a:effectLst/>
      </p:bgPr>
    </p:bg>
    <p:spTree>
      <p:nvGrpSpPr>
        <p:cNvPr id="1" name=""/>
        <p:cNvGrpSpPr/>
        <p:nvPr/>
      </p:nvGrpSpPr>
      <p:grpSpPr>
        <a:xfrm>
          <a:off x="0" y="0"/>
          <a:ext cx="0" cy="0"/>
          <a:chOff x="0" y="0"/>
          <a:chExt cx="0" cy="0"/>
        </a:xfrm>
      </p:grpSpPr>
      <p:sp>
        <p:nvSpPr>
          <p:cNvPr id="318" name="幻灯片编号"/>
          <p:cNvSpPr/>
          <p:nvPr>
            <p:ph type="sldNum" sz="quarter" idx="2"/>
          </p:nvPr>
        </p:nvSpPr>
        <p:spPr>
          <a:xfrm>
            <a:off x="22682248" y="12728664"/>
            <a:ext cx="482556" cy="700440"/>
          </a:xfrm>
          <a:prstGeom prst="rect">
            <a:avLst/>
          </a:prstGeom>
        </p:spPr>
        <p:txBody>
          <a:bodyPr lIns="121917" tIns="121917" rIns="121917" bIns="121917" anchor="ctr"/>
          <a:lstStyle>
            <a:lvl1pPr algn="r" defTabSz="2438400">
              <a:defRPr sz="3200" b="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pic>
        <p:nvPicPr>
          <p:cNvPr id="9" name="图片 8" descr="图片2"/>
          <p:cNvPicPr>
            <a:picLocks noChangeAspect="1"/>
          </p:cNvPicPr>
          <p:nvPr/>
        </p:nvPicPr>
        <p:blipFill>
          <a:blip r:embed="rId1"/>
          <a:stretch>
            <a:fillRect/>
          </a:stretch>
        </p:blipFill>
        <p:spPr>
          <a:xfrm>
            <a:off x="-78740" y="-58420"/>
            <a:ext cx="24542115" cy="13805535"/>
          </a:xfrm>
          <a:prstGeom prst="rect">
            <a:avLst/>
          </a:prstGeom>
        </p:spPr>
      </p:pic>
      <p:sp>
        <p:nvSpPr>
          <p:cNvPr id="321" name="矩形"/>
          <p:cNvSpPr/>
          <p:nvPr/>
        </p:nvSpPr>
        <p:spPr>
          <a:xfrm>
            <a:off x="857885" y="440690"/>
            <a:ext cx="23019385" cy="12835255"/>
          </a:xfrm>
          <a:prstGeom prst="rect">
            <a:avLst/>
          </a:prstGeom>
          <a:solidFill>
            <a:srgbClr val="3095C2"/>
          </a:solidFill>
          <a:ln w="12700">
            <a:miter lim="400000"/>
          </a:ln>
          <a:effectLst>
            <a:outerShdw blurRad="50800" dist="38100" dir="18900000" algn="bl" rotWithShape="0">
              <a:prstClr val="black">
                <a:alpha val="40000"/>
              </a:prstClr>
            </a:outerShdw>
          </a:effectLst>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324" name="pasted-image.pdf" descr="pasted-image.pdf"/>
          <p:cNvPicPr>
            <a:picLocks noChangeAspect="1"/>
          </p:cNvPicPr>
          <p:nvPr/>
        </p:nvPicPr>
        <p:blipFill>
          <a:blip r:embed="rId2">
            <a:alphaModFix amt="50000"/>
          </a:blip>
          <a:stretch>
            <a:fillRect/>
          </a:stretch>
        </p:blipFill>
        <p:spPr>
          <a:xfrm>
            <a:off x="-522786" y="9309904"/>
            <a:ext cx="8639496" cy="4460746"/>
          </a:xfrm>
          <a:prstGeom prst="rect">
            <a:avLst/>
          </a:prstGeom>
          <a:ln w="12700">
            <a:miter lim="400000"/>
            <a:headEnd/>
            <a:tailEnd/>
          </a:ln>
        </p:spPr>
      </p:pic>
      <p:sp>
        <p:nvSpPr>
          <p:cNvPr id="14" name="圆角矩形 13"/>
          <p:cNvSpPr/>
          <p:nvPr/>
        </p:nvSpPr>
        <p:spPr>
          <a:xfrm>
            <a:off x="2051685" y="5791200"/>
            <a:ext cx="20521930" cy="1800225"/>
          </a:xfrm>
          <a:prstGeom prst="roundRect">
            <a:avLst/>
          </a:prstGeom>
          <a:solidFill>
            <a:srgbClr val="28405A"/>
          </a:solidFill>
          <a:ln w="12700" cap="flat">
            <a:noFill/>
            <a:miter lim="400000"/>
          </a:ln>
          <a:effectLst>
            <a:outerShdw blurRad="50800" dist="38100" dir="8100000" algn="tr" rotWithShape="0">
              <a:prstClr val="black">
                <a:alpha val="40000"/>
              </a:prstClr>
            </a:outerShdw>
            <a:reflection blurRad="6350" stA="50000" endA="300" endPos="55000" dir="5400000" sy="-100000" algn="bl" rotWithShape="0"/>
            <a:softEdge rad="63500"/>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asted-image.pdf" descr="pasted-image.pdf"/>
          <p:cNvPicPr>
            <a:picLocks noChangeAspect="1"/>
          </p:cNvPicPr>
          <p:nvPr/>
        </p:nvPicPr>
        <p:blipFill>
          <a:blip r:embed="rId3"/>
          <a:srcRect b="68515"/>
          <a:stretch>
            <a:fillRect/>
          </a:stretch>
        </p:blipFill>
        <p:spPr>
          <a:xfrm>
            <a:off x="7826440" y="6254531"/>
            <a:ext cx="792505" cy="872485"/>
          </a:xfrm>
          <a:prstGeom prst="rect">
            <a:avLst/>
          </a:prstGeom>
          <a:ln w="12700">
            <a:miter lim="400000"/>
            <a:headEnd/>
            <a:tailEnd/>
          </a:ln>
        </p:spPr>
      </p:pic>
      <p:sp>
        <p:nvSpPr>
          <p:cNvPr id="12" name="研究背景"/>
          <p:cNvSpPr/>
          <p:nvPr/>
        </p:nvSpPr>
        <p:spPr>
          <a:xfrm>
            <a:off x="9185910" y="6330315"/>
            <a:ext cx="6362700"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5400">
                <a:latin typeface="Calibri" panose="020F0502020204030204" charset="0"/>
                <a:ea typeface="微软雅黑" panose="020B0503020204020204" charset="-122"/>
                <a:cs typeface="Calibri" panose="020F0502020204030204" charset="0"/>
              </a:rPr>
              <a:t>Problem Formulation</a:t>
            </a:r>
            <a:endParaRPr lang="en-US" sz="5400">
              <a:latin typeface="Calibri" panose="020F0502020204030204" charset="0"/>
              <a:ea typeface="微软雅黑" panose="020B0503020204020204" charset="-122"/>
              <a:cs typeface="Calibri" panose="020F0502020204030204" charset="0"/>
            </a:endParaRPr>
          </a:p>
        </p:txBody>
      </p:sp>
    </p:spTree>
  </p:cSld>
  <p:clrMapOvr>
    <a:masterClrMapping/>
  </p:clrMapOvr>
  <p:transition spd="med">
    <p:fade/>
  </p:transition>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幻灯片编号"/>
          <p:cNvSpPr/>
          <p:nvPr>
            <p:ph type="sldNum" sz="quarter" idx="2"/>
          </p:nvPr>
        </p:nvSpPr>
        <p:spPr>
          <a:xfrm>
            <a:off x="22260035" y="13199347"/>
            <a:ext cx="438101" cy="447676"/>
          </a:xfrm>
          <a:prstGeom prst="rect">
            <a:avLst/>
          </a:prstGeom>
        </p:spPr>
        <p:txBody>
          <a:bodyPr/>
          <a:lstStyle/>
          <a:p>
            <a:fld id="{86CB4B4D-7CA3-9044-876B-883B54F8677D}" type="slidenum">
              <a:rPr/>
            </a:fld>
            <a:endParaRPr/>
          </a:p>
        </p:txBody>
      </p:sp>
      <p:sp>
        <p:nvSpPr>
          <p:cNvPr id="422" name="Background issues"/>
          <p:cNvSpPr/>
          <p:nvPr/>
        </p:nvSpPr>
        <p:spPr>
          <a:xfrm>
            <a:off x="9326245" y="339090"/>
            <a:ext cx="5731510" cy="498475"/>
          </a:xfrm>
          <a:prstGeom prst="rect">
            <a:avLst/>
          </a:prstGeom>
          <a:ln w="12700">
            <a:miter lim="400000"/>
          </a:ln>
        </p:spPr>
        <p:txBody>
          <a:bodyPr lIns="45718" tIns="45718" rIns="45718" bIns="45718">
            <a:noAutofit/>
          </a:bodyPr>
          <a:lstStyle>
            <a:lvl1pPr defTabSz="685800">
              <a:lnSpc>
                <a:spcPct val="90000"/>
              </a:lnSpc>
              <a:spcBef>
                <a:spcPts val="700"/>
              </a:spcBef>
              <a:defRPr sz="2325">
                <a:solidFill>
                  <a:srgbClr val="FFFFFF"/>
                </a:solidFill>
                <a:latin typeface="Lantinghei SC Extralight"/>
                <a:ea typeface="Lantinghei SC Extralight"/>
                <a:cs typeface="Lantinghei SC Extralight"/>
                <a:sym typeface="Lantinghei SC Extralight"/>
              </a:defRPr>
            </a:lvl1pPr>
          </a:lstStyle>
          <a:p>
            <a:r>
              <a:rPr lang="en-US" sz="4800">
                <a:latin typeface="Calibri" panose="020F0502020204030204" charset="0"/>
                <a:ea typeface="微软雅黑" panose="020B0503020204020204" charset="-122"/>
                <a:cs typeface="Calibri" panose="020F0502020204030204" charset="0"/>
                <a:sym typeface="+mn-ea"/>
              </a:rPr>
              <a:t>Problem Formulation</a:t>
            </a:r>
            <a:endParaRPr lang="en-US" sz="4800">
              <a:latin typeface="Times New Roman" panose="02020603050405020304" charset="0"/>
              <a:ea typeface="微软雅黑" panose="020B0503020204020204" charset="-122"/>
              <a:cs typeface="Times New Roman" panose="02020603050405020304" charset="0"/>
              <a:sym typeface="+mn-ea"/>
            </a:endParaRPr>
          </a:p>
        </p:txBody>
      </p:sp>
      <p:graphicFrame>
        <p:nvGraphicFramePr>
          <p:cNvPr id="11" name="对象 10">
            <a:hlinkClick r:id="" action="ppaction://ole?verb="/>
          </p:cNvPr>
          <p:cNvGraphicFramePr>
            <a:graphicFrameLocks noChangeAspect="1"/>
          </p:cNvGraphicFramePr>
          <p:nvPr/>
        </p:nvGraphicFramePr>
        <p:xfrm>
          <a:off x="12161520" y="6280785"/>
          <a:ext cx="114300" cy="215900"/>
        </p:xfrm>
        <a:graphic>
          <a:graphicData uri="http://schemas.openxmlformats.org/presentationml/2006/ole">
            <mc:AlternateContent xmlns:mc="http://schemas.openxmlformats.org/markup-compatibility/2006">
              <mc:Choice xmlns:v="urn:schemas-microsoft-com:vml" Requires="v">
                <p:oleObj spid="_x0000_s1025" name="" r:id="rId1" imgW="114300" imgH="215900" progId="Equation.KSEE3">
                  <p:embed/>
                </p:oleObj>
              </mc:Choice>
              <mc:Fallback>
                <p:oleObj name="" r:id="rId1" imgW="114300" imgH="215900" progId="Equation.KSEE3">
                  <p:embed/>
                  <p:pic>
                    <p:nvPicPr>
                      <p:cNvPr id="0" name="图片 1024"/>
                      <p:cNvPicPr/>
                      <p:nvPr/>
                    </p:nvPicPr>
                    <p:blipFill>
                      <a:blip r:embed="rId2"/>
                      <a:stretch>
                        <a:fillRect/>
                      </a:stretch>
                    </p:blipFill>
                    <p:spPr>
                      <a:xfrm>
                        <a:off x="12161520" y="6280785"/>
                        <a:ext cx="114300" cy="215900"/>
                      </a:xfrm>
                      <a:prstGeom prst="rect">
                        <a:avLst/>
                      </a:prstGeom>
                    </p:spPr>
                  </p:pic>
                </p:oleObj>
              </mc:Fallback>
            </mc:AlternateContent>
          </a:graphicData>
        </a:graphic>
      </p:graphicFrame>
      <p:graphicFrame>
        <p:nvGraphicFramePr>
          <p:cNvPr id="47" name="对象 46">
            <a:hlinkClick r:id="" action="ppaction://ole?verb="/>
          </p:cNvPr>
          <p:cNvGraphicFramePr>
            <a:graphicFrameLocks noChangeAspect="1"/>
          </p:cNvGraphicFramePr>
          <p:nvPr/>
        </p:nvGraphicFramePr>
        <p:xfrm>
          <a:off x="11980545" y="7403465"/>
          <a:ext cx="114300" cy="215900"/>
        </p:xfrm>
        <a:graphic>
          <a:graphicData uri="http://schemas.openxmlformats.org/presentationml/2006/ole">
            <mc:AlternateContent xmlns:mc="http://schemas.openxmlformats.org/markup-compatibility/2006">
              <mc:Choice xmlns:v="urn:schemas-microsoft-com:vml" Requires="v">
                <p:oleObj spid="_x0000_s1026" name="" r:id="rId3" imgW="114300" imgH="215900" progId="Equation.KSEE3">
                  <p:embed/>
                </p:oleObj>
              </mc:Choice>
              <mc:Fallback>
                <p:oleObj name="" r:id="rId3" imgW="114300" imgH="215900" progId="Equation.KSEE3">
                  <p:embed/>
                  <p:pic>
                    <p:nvPicPr>
                      <p:cNvPr id="0" name="图片 1025"/>
                      <p:cNvPicPr/>
                      <p:nvPr/>
                    </p:nvPicPr>
                    <p:blipFill>
                      <a:blip r:embed="rId2"/>
                      <a:stretch>
                        <a:fillRect/>
                      </a:stretch>
                    </p:blipFill>
                    <p:spPr>
                      <a:xfrm>
                        <a:off x="11980545" y="7403465"/>
                        <a:ext cx="114300" cy="215900"/>
                      </a:xfrm>
                      <a:prstGeom prst="rect">
                        <a:avLst/>
                      </a:prstGeom>
                    </p:spPr>
                  </p:pic>
                </p:oleObj>
              </mc:Fallback>
            </mc:AlternateContent>
          </a:graphicData>
        </a:graphic>
      </p:graphicFrame>
      <p:sp>
        <p:nvSpPr>
          <p:cNvPr id="53" name="文本框 52"/>
          <p:cNvSpPr txBox="1"/>
          <p:nvPr/>
        </p:nvSpPr>
        <p:spPr>
          <a:xfrm>
            <a:off x="446405" y="2381885"/>
            <a:ext cx="20627340" cy="8191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t"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Zero-shot learning:</a:t>
            </a:r>
            <a:r>
              <a:rPr kumimoji="0" lang="zh-CN" altLang="en-US"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 aims to detect classes that the model has never seen during training</a:t>
            </a:r>
            <a:endParaRPr kumimoji="0" lang="zh-CN" altLang="en-US"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grpSp>
        <p:nvGrpSpPr>
          <p:cNvPr id="14" name="组合 13"/>
          <p:cNvGrpSpPr/>
          <p:nvPr>
            <p:custDataLst>
              <p:tags r:id="rId4"/>
            </p:custDataLst>
          </p:nvPr>
        </p:nvGrpSpPr>
        <p:grpSpPr>
          <a:xfrm>
            <a:off x="1545590" y="4514227"/>
            <a:ext cx="10248900" cy="1320800"/>
            <a:chOff x="1581150" y="1726407"/>
            <a:chExt cx="5279740" cy="543343"/>
          </a:xfrm>
        </p:grpSpPr>
        <p:sp>
          <p:nvSpPr>
            <p:cNvPr id="15" name="同侧圆角矩形 14"/>
            <p:cNvSpPr/>
            <p:nvPr>
              <p:custDataLst>
                <p:tags r:id="rId5"/>
              </p:custDataLst>
            </p:nvPr>
          </p:nvSpPr>
          <p:spPr>
            <a:xfrm>
              <a:off x="1581150" y="1726407"/>
              <a:ext cx="2250281" cy="335756"/>
            </a:xfrm>
            <a:prstGeom prst="round2SameRect">
              <a:avLst>
                <a:gd name="adj1" fmla="val 19408"/>
                <a:gd name="adj2" fmla="val 0"/>
              </a:avLst>
            </a:prstGeom>
            <a:solidFill>
              <a:srgbClr val="72C5EA"/>
            </a:solidFill>
          </p:spPr>
          <p:txBody>
            <a:bodyPr rot="0" spcFirstLastPara="0" vertOverflow="overflow" horzOverflow="overflow" vert="horz" wrap="square" lIns="36000" tIns="0" rIns="91440" bIns="0" numCol="1" spcCol="0" rtlCol="0" fromWordArt="0" anchor="ctr" anchorCtr="0" forceAA="0" compatLnSpc="1">
              <a:normAutofit/>
            </a:bodyPr>
            <a:p>
              <a:pPr algn="just"/>
              <a:r>
                <a:rPr lang="en-US" altLang="zh-CN" b="1" dirty="0">
                  <a:solidFill>
                    <a:srgbClr val="FFFFFF"/>
                  </a:solidFill>
                </a:rPr>
                <a:t>01</a:t>
              </a:r>
              <a:endParaRPr lang="zh-CN" altLang="en-US" b="1" dirty="0" err="1">
                <a:solidFill>
                  <a:srgbClr val="FFFFFF"/>
                </a:solidFill>
              </a:endParaRPr>
            </a:p>
          </p:txBody>
        </p:sp>
        <p:sp>
          <p:nvSpPr>
            <p:cNvPr id="21" name="矩形 20"/>
            <p:cNvSpPr/>
            <p:nvPr>
              <p:custDataLst>
                <p:tags r:id="rId6"/>
              </p:custDataLst>
            </p:nvPr>
          </p:nvSpPr>
          <p:spPr>
            <a:xfrm>
              <a:off x="2031596" y="1779958"/>
              <a:ext cx="4829294" cy="489792"/>
            </a:xfrm>
            <a:prstGeom prst="rect">
              <a:avLst/>
            </a:prstGeom>
            <a:solidFill>
              <a:srgbClr val="FFFFFF"/>
            </a:solidFill>
            <a:ln>
              <a:solidFill>
                <a:srgbClr val="D9D9D9"/>
              </a:solidFill>
            </a:ln>
            <a:effectLst/>
          </p:spPr>
          <p:txBody>
            <a:bodyPr rot="0" spcFirstLastPara="0" vertOverflow="overflow" horzOverflow="overflow" vert="horz" wrap="square" lIns="91440" tIns="45720" rIns="91440" bIns="45720" numCol="1" spcCol="0" rtlCol="0" fromWordArt="0" anchor="ctr" anchorCtr="0" forceAA="0" compatLnSpc="1">
              <a:normAutofit/>
            </a:bodyPr>
            <a:p>
              <a:pPr algn="just"/>
              <a:r>
                <a:rPr lang="en-US" altLang="pt-BR" sz="4000" dirty="0">
                  <a:latin typeface="Times New Roman" panose="02020603050405020304" charset="0"/>
                  <a:cs typeface="Times New Roman" panose="02020603050405020304" charset="0"/>
                </a:rPr>
                <a:t>Zero-shot Learning</a:t>
              </a:r>
              <a:endParaRPr lang="en-US" altLang="pt-BR" sz="4000" dirty="0">
                <a:latin typeface="Times New Roman" panose="02020603050405020304" charset="0"/>
                <a:cs typeface="Times New Roman" panose="02020603050405020304" charset="0"/>
              </a:endParaRPr>
            </a:p>
          </p:txBody>
        </p:sp>
      </p:grpSp>
      <p:grpSp>
        <p:nvGrpSpPr>
          <p:cNvPr id="22" name="组合 21"/>
          <p:cNvGrpSpPr/>
          <p:nvPr>
            <p:custDataLst>
              <p:tags r:id="rId7"/>
            </p:custDataLst>
          </p:nvPr>
        </p:nvGrpSpPr>
        <p:grpSpPr>
          <a:xfrm>
            <a:off x="1545590" y="7647120"/>
            <a:ext cx="10248900" cy="1442720"/>
            <a:chOff x="1581150" y="1726407"/>
            <a:chExt cx="5279740" cy="593498"/>
          </a:xfrm>
        </p:grpSpPr>
        <p:sp>
          <p:nvSpPr>
            <p:cNvPr id="26" name="同侧圆角矩形 25"/>
            <p:cNvSpPr/>
            <p:nvPr>
              <p:custDataLst>
                <p:tags r:id="rId8"/>
              </p:custDataLst>
            </p:nvPr>
          </p:nvSpPr>
          <p:spPr>
            <a:xfrm>
              <a:off x="1581150" y="1726407"/>
              <a:ext cx="2250281" cy="335756"/>
            </a:xfrm>
            <a:prstGeom prst="round2SameRect">
              <a:avLst>
                <a:gd name="adj1" fmla="val 19408"/>
                <a:gd name="adj2" fmla="val 0"/>
              </a:avLst>
            </a:prstGeom>
            <a:solidFill>
              <a:srgbClr val="EABC8E"/>
            </a:solidFill>
          </p:spPr>
          <p:txBody>
            <a:bodyPr rot="0" spcFirstLastPara="0" vertOverflow="overflow" horzOverflow="overflow" vert="horz" wrap="square" lIns="36000" tIns="0" rIns="91440" bIns="0" numCol="1" spcCol="0" rtlCol="0" fromWordArt="0" anchor="ctr" anchorCtr="0" forceAA="0" compatLnSpc="1">
              <a:normAutofit/>
            </a:bodyPr>
            <a:p>
              <a:pPr algn="just"/>
              <a:r>
                <a:rPr lang="en-US" altLang="zh-CN" b="1" dirty="0">
                  <a:solidFill>
                    <a:srgbClr val="FFFFFF"/>
                  </a:solidFill>
                </a:rPr>
                <a:t>03</a:t>
              </a:r>
              <a:endParaRPr lang="zh-CN" altLang="en-US" b="1" dirty="0" err="1">
                <a:solidFill>
                  <a:srgbClr val="FFFFFF"/>
                </a:solidFill>
              </a:endParaRPr>
            </a:p>
          </p:txBody>
        </p:sp>
        <p:sp>
          <p:nvSpPr>
            <p:cNvPr id="27" name="矩形 26"/>
            <p:cNvSpPr/>
            <p:nvPr>
              <p:custDataLst>
                <p:tags r:id="rId9"/>
              </p:custDataLst>
            </p:nvPr>
          </p:nvSpPr>
          <p:spPr>
            <a:xfrm>
              <a:off x="2031596" y="1802684"/>
              <a:ext cx="4829294" cy="517221"/>
            </a:xfrm>
            <a:prstGeom prst="rect">
              <a:avLst/>
            </a:prstGeom>
            <a:solidFill>
              <a:srgbClr val="FFFFFF"/>
            </a:solidFill>
            <a:ln>
              <a:solidFill>
                <a:srgbClr val="D9D9D9"/>
              </a:solidFill>
            </a:ln>
            <a:effectLst/>
          </p:spPr>
          <p:txBody>
            <a:bodyPr rot="0" spcFirstLastPara="0" vertOverflow="overflow" horzOverflow="overflow" vert="horz" wrap="square" lIns="91440" tIns="45720" rIns="91440" bIns="45720" numCol="1" spcCol="0" rtlCol="0" fromWordArt="0" anchor="ctr" anchorCtr="0" forceAA="0" compatLnSpc="1">
              <a:normAutofit/>
            </a:bodyPr>
            <a:p>
              <a:pPr algn="just"/>
              <a:r>
                <a:rPr lang="en-US" altLang="pt-BR" sz="4000" dirty="0">
                  <a:latin typeface="Times New Roman" panose="02020603050405020304" charset="0"/>
                  <a:cs typeface="Times New Roman" panose="02020603050405020304" charset="0"/>
                </a:rPr>
                <a:t>Few-shot Learning(&lt;20)</a:t>
              </a:r>
              <a:endParaRPr lang="zh-CN" altLang="en-US" sz="4000" dirty="0">
                <a:latin typeface="Times New Roman" panose="02020603050405020304" charset="0"/>
                <a:cs typeface="Times New Roman" panose="02020603050405020304" charset="0"/>
              </a:endParaRPr>
            </a:p>
          </p:txBody>
        </p:sp>
      </p:grpSp>
      <p:grpSp>
        <p:nvGrpSpPr>
          <p:cNvPr id="28" name="组合 27"/>
          <p:cNvGrpSpPr/>
          <p:nvPr>
            <p:custDataLst>
              <p:tags r:id="rId10"/>
            </p:custDataLst>
          </p:nvPr>
        </p:nvGrpSpPr>
        <p:grpSpPr>
          <a:xfrm>
            <a:off x="2371090" y="9368155"/>
            <a:ext cx="10231755" cy="1253491"/>
            <a:chOff x="1501332" y="3827622"/>
            <a:chExt cx="5270943" cy="478299"/>
          </a:xfrm>
        </p:grpSpPr>
        <p:sp>
          <p:nvSpPr>
            <p:cNvPr id="29" name="同侧圆角矩形 28"/>
            <p:cNvSpPr/>
            <p:nvPr>
              <p:custDataLst>
                <p:tags r:id="rId11"/>
              </p:custDataLst>
            </p:nvPr>
          </p:nvSpPr>
          <p:spPr>
            <a:xfrm>
              <a:off x="4521994" y="3827622"/>
              <a:ext cx="2250281" cy="335756"/>
            </a:xfrm>
            <a:prstGeom prst="round2SameRect">
              <a:avLst>
                <a:gd name="adj1" fmla="val 19408"/>
                <a:gd name="adj2" fmla="val 0"/>
              </a:avLst>
            </a:prstGeom>
            <a:solidFill>
              <a:srgbClr val="AE92EE"/>
            </a:solidFill>
          </p:spPr>
          <p:txBody>
            <a:bodyPr rot="0" spcFirstLastPara="0" vertOverflow="overflow" horzOverflow="overflow" vert="horz" wrap="square" lIns="90000" tIns="0" rIns="36000" bIns="0" numCol="1" spcCol="0" rtlCol="0" fromWordArt="0" anchor="ctr" anchorCtr="0" forceAA="0" compatLnSpc="1">
              <a:normAutofit/>
            </a:bodyPr>
            <a:p>
              <a:pPr algn="r"/>
              <a:r>
                <a:rPr lang="en-US" altLang="zh-CN" b="1" dirty="0">
                  <a:solidFill>
                    <a:srgbClr val="FFFFFF"/>
                  </a:solidFill>
                </a:rPr>
                <a:t>04</a:t>
              </a:r>
              <a:endParaRPr lang="zh-CN" altLang="en-US" b="1" dirty="0" err="1">
                <a:solidFill>
                  <a:srgbClr val="FFFFFF"/>
                </a:solidFill>
              </a:endParaRPr>
            </a:p>
          </p:txBody>
        </p:sp>
        <p:sp>
          <p:nvSpPr>
            <p:cNvPr id="30" name="矩形 29"/>
            <p:cNvSpPr/>
            <p:nvPr>
              <p:custDataLst>
                <p:tags r:id="rId12"/>
              </p:custDataLst>
            </p:nvPr>
          </p:nvSpPr>
          <p:spPr>
            <a:xfrm>
              <a:off x="1501332" y="3872932"/>
              <a:ext cx="4829326" cy="432989"/>
            </a:xfrm>
            <a:prstGeom prst="rect">
              <a:avLst/>
            </a:prstGeom>
            <a:solidFill>
              <a:srgbClr val="FFFFFF"/>
            </a:solidFill>
            <a:ln>
              <a:solidFill>
                <a:srgbClr val="D9D9D9"/>
              </a:solidFill>
            </a:ln>
            <a:effectLst/>
          </p:spPr>
          <p:txBody>
            <a:bodyPr rot="0" spcFirstLastPara="0" vertOverflow="overflow" horzOverflow="overflow" vert="horz" wrap="square" lIns="91440" tIns="45720" rIns="91440" bIns="45720" numCol="1" spcCol="0" rtlCol="0" fromWordArt="0" anchor="ctr" anchorCtr="0" forceAA="0" compatLnSpc="1">
              <a:normAutofit/>
            </a:bodyPr>
            <a:p>
              <a:pPr algn="just"/>
              <a:r>
                <a:rPr lang="en-US" altLang="pt-BR" sz="4000" dirty="0">
                  <a:latin typeface="Times New Roman" panose="02020603050405020304" charset="0"/>
                  <a:cs typeface="Times New Roman" panose="02020603050405020304" charset="0"/>
                </a:rPr>
                <a:t>K-shot Learning</a:t>
              </a:r>
              <a:endParaRPr lang="en-US" altLang="pt-BR" sz="4000" dirty="0">
                <a:latin typeface="Times New Roman" panose="02020603050405020304" charset="0"/>
                <a:cs typeface="Times New Roman" panose="02020603050405020304" charset="0"/>
              </a:endParaRPr>
            </a:p>
          </p:txBody>
        </p:sp>
      </p:grpSp>
      <p:grpSp>
        <p:nvGrpSpPr>
          <p:cNvPr id="31" name="组合 30"/>
          <p:cNvGrpSpPr/>
          <p:nvPr>
            <p:custDataLst>
              <p:tags r:id="rId13"/>
            </p:custDataLst>
          </p:nvPr>
        </p:nvGrpSpPr>
        <p:grpSpPr>
          <a:xfrm>
            <a:off x="2442742" y="6080128"/>
            <a:ext cx="10231823" cy="1323974"/>
            <a:chOff x="1501332" y="2185512"/>
            <a:chExt cx="5270943" cy="544649"/>
          </a:xfrm>
        </p:grpSpPr>
        <p:sp>
          <p:nvSpPr>
            <p:cNvPr id="32" name="同侧圆角矩形 31"/>
            <p:cNvSpPr/>
            <p:nvPr>
              <p:custDataLst>
                <p:tags r:id="rId14"/>
              </p:custDataLst>
            </p:nvPr>
          </p:nvSpPr>
          <p:spPr>
            <a:xfrm>
              <a:off x="4521994" y="2185512"/>
              <a:ext cx="2250281" cy="335756"/>
            </a:xfrm>
            <a:prstGeom prst="round2SameRect">
              <a:avLst>
                <a:gd name="adj1" fmla="val 19408"/>
                <a:gd name="adj2" fmla="val 0"/>
              </a:avLst>
            </a:prstGeom>
            <a:solidFill>
              <a:srgbClr val="879AED"/>
            </a:solidFill>
          </p:spPr>
          <p:txBody>
            <a:bodyPr rot="0" spcFirstLastPara="0" vertOverflow="overflow" horzOverflow="overflow" vert="horz" wrap="square" lIns="90000" tIns="0" rIns="36000" bIns="0" numCol="1" spcCol="0" rtlCol="0" fromWordArt="0" anchor="ctr" anchorCtr="0" forceAA="0" compatLnSpc="1">
              <a:normAutofit/>
            </a:bodyPr>
            <a:p>
              <a:pPr algn="r"/>
              <a:r>
                <a:rPr lang="en-US" altLang="zh-CN" b="1" dirty="0">
                  <a:solidFill>
                    <a:srgbClr val="FFFFFF"/>
                  </a:solidFill>
                </a:rPr>
                <a:t>02</a:t>
              </a:r>
              <a:endParaRPr lang="zh-CN" altLang="en-US" b="1" dirty="0" err="1">
                <a:solidFill>
                  <a:srgbClr val="FFFFFF"/>
                </a:solidFill>
              </a:endParaRPr>
            </a:p>
          </p:txBody>
        </p:sp>
        <p:sp>
          <p:nvSpPr>
            <p:cNvPr id="33" name="矩形 32"/>
            <p:cNvSpPr/>
            <p:nvPr>
              <p:custDataLst>
                <p:tags r:id="rId15"/>
              </p:custDataLst>
            </p:nvPr>
          </p:nvSpPr>
          <p:spPr>
            <a:xfrm>
              <a:off x="1501332" y="2228091"/>
              <a:ext cx="4829294" cy="502070"/>
            </a:xfrm>
            <a:prstGeom prst="rect">
              <a:avLst/>
            </a:prstGeom>
            <a:solidFill>
              <a:srgbClr val="FFFFFF"/>
            </a:solidFill>
            <a:ln>
              <a:solidFill>
                <a:srgbClr val="D9D9D9"/>
              </a:solidFill>
            </a:ln>
            <a:effectLst/>
          </p:spPr>
          <p:txBody>
            <a:bodyPr rot="0" spcFirstLastPara="0" vertOverflow="overflow" horzOverflow="overflow" vert="horz" wrap="square" lIns="91440" tIns="45720" rIns="91440" bIns="45720" numCol="1" spcCol="0" rtlCol="0" fromWordArt="0" anchor="ctr" anchorCtr="0" forceAA="0" compatLnSpc="1">
              <a:normAutofit/>
            </a:bodyPr>
            <a:p>
              <a:pPr algn="just"/>
              <a:r>
                <a:rPr lang="en-US" altLang="pt-BR" sz="4000" dirty="0">
                  <a:latin typeface="Times New Roman" panose="02020603050405020304" charset="0"/>
                  <a:cs typeface="Times New Roman" panose="02020603050405020304" charset="0"/>
                </a:rPr>
                <a:t>One-shot Learning</a:t>
              </a:r>
              <a:endParaRPr lang="en-US" altLang="pt-BR" sz="4000" dirty="0">
                <a:latin typeface="Times New Roman" panose="02020603050405020304" charset="0"/>
                <a:cs typeface="Times New Roman" panose="02020603050405020304" charset="0"/>
              </a:endParaRPr>
            </a:p>
          </p:txBody>
        </p:sp>
      </p:grpSp>
      <p:sp>
        <p:nvSpPr>
          <p:cNvPr id="35" name="五角星 34"/>
          <p:cNvSpPr/>
          <p:nvPr/>
        </p:nvSpPr>
        <p:spPr>
          <a:xfrm>
            <a:off x="8554085" y="4951730"/>
            <a:ext cx="647700" cy="575945"/>
          </a:xfrm>
          <a:prstGeom prst="star5">
            <a:avLst/>
          </a:prstGeom>
          <a:solidFill>
            <a:srgbClr val="FF0000"/>
          </a:solidFill>
          <a:ln w="12700" cap="flat">
            <a:noFill/>
            <a:miter lim="400000"/>
          </a:ln>
          <a:effectLst>
            <a:outerShdw blurRad="50800" dist="25400" dir="5400000" rotWithShape="0">
              <a:srgbClr val="000000">
                <a:alpha val="50000"/>
              </a:srgbClr>
            </a:outerShdw>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文本框 35"/>
          <p:cNvSpPr txBox="1"/>
          <p:nvPr/>
        </p:nvSpPr>
        <p:spPr>
          <a:xfrm>
            <a:off x="15578455" y="5088255"/>
            <a:ext cx="7119620" cy="2799715"/>
          </a:xfrm>
          <a:prstGeom prst="rect">
            <a:avLst/>
          </a:prstGeom>
          <a:noFill/>
        </p:spPr>
        <p:txBody>
          <a:bodyPr wrap="square" rtlCol="0">
            <a:spAutoFit/>
          </a:bodyPr>
          <a:p>
            <a:pPr marL="457200" indent="-457200" algn="l" eaLnBrk="1">
              <a:lnSpc>
                <a:spcPct val="200000"/>
              </a:lnSpc>
              <a:buFont typeface="Wingdings" panose="05000000000000000000" charset="0"/>
              <a:buChar char="p"/>
            </a:pPr>
            <a:r>
              <a:rPr lang="en-US" altLang="zh-CN" sz="4400"/>
              <a:t>  seen class: training set</a:t>
            </a:r>
            <a:endParaRPr lang="en-US" altLang="zh-CN" sz="4400"/>
          </a:p>
          <a:p>
            <a:pPr marL="457200" indent="-457200" algn="l" eaLnBrk="1">
              <a:lnSpc>
                <a:spcPct val="200000"/>
              </a:lnSpc>
              <a:buFont typeface="Wingdings" panose="05000000000000000000" charset="0"/>
              <a:buChar char="p"/>
            </a:pPr>
            <a:r>
              <a:rPr lang="en-US" altLang="zh-CN" sz="4400">
                <a:sym typeface="+mn-ea"/>
              </a:rPr>
              <a:t>unseen class: testing set</a:t>
            </a:r>
            <a:endParaRPr lang="en-US" altLang="zh-CN" sz="4400"/>
          </a:p>
        </p:txBody>
      </p:sp>
      <p:pic>
        <p:nvPicPr>
          <p:cNvPr id="39" name="图片 38"/>
          <p:cNvPicPr>
            <a:picLocks noChangeAspect="1"/>
          </p:cNvPicPr>
          <p:nvPr/>
        </p:nvPicPr>
        <p:blipFill>
          <a:blip r:embed="rId16"/>
          <a:stretch>
            <a:fillRect/>
          </a:stretch>
        </p:blipFill>
        <p:spPr>
          <a:xfrm>
            <a:off x="14498955" y="5742305"/>
            <a:ext cx="752475" cy="636905"/>
          </a:xfrm>
          <a:prstGeom prst="rect">
            <a:avLst/>
          </a:prstGeom>
        </p:spPr>
      </p:pic>
      <p:pic>
        <p:nvPicPr>
          <p:cNvPr id="40" name="图片 39"/>
          <p:cNvPicPr>
            <a:picLocks noChangeAspect="1"/>
          </p:cNvPicPr>
          <p:nvPr/>
        </p:nvPicPr>
        <p:blipFill>
          <a:blip r:embed="rId17"/>
          <a:stretch>
            <a:fillRect/>
          </a:stretch>
        </p:blipFill>
        <p:spPr>
          <a:xfrm>
            <a:off x="14543405" y="7084695"/>
            <a:ext cx="692150" cy="626745"/>
          </a:xfrm>
          <a:prstGeom prst="rect">
            <a:avLst/>
          </a:prstGeom>
        </p:spPr>
      </p:pic>
      <p:pic>
        <p:nvPicPr>
          <p:cNvPr id="41" name="图片 40"/>
          <p:cNvPicPr>
            <a:picLocks noChangeAspect="1"/>
          </p:cNvPicPr>
          <p:nvPr/>
        </p:nvPicPr>
        <p:blipFill>
          <a:blip r:embed="rId18"/>
          <a:stretch>
            <a:fillRect/>
          </a:stretch>
        </p:blipFill>
        <p:spPr>
          <a:xfrm>
            <a:off x="17399635" y="8583295"/>
            <a:ext cx="3477260" cy="784860"/>
          </a:xfrm>
          <a:prstGeom prst="rect">
            <a:avLst/>
          </a:prstGeom>
        </p:spPr>
      </p:pic>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p:transition spd="med"/>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幻灯片编号"/>
          <p:cNvSpPr/>
          <p:nvPr>
            <p:ph type="sldNum" sz="quarter" idx="2"/>
          </p:nvPr>
        </p:nvSpPr>
        <p:spPr>
          <a:xfrm>
            <a:off x="22260035" y="13199347"/>
            <a:ext cx="438101" cy="447676"/>
          </a:xfrm>
          <a:prstGeom prst="rect">
            <a:avLst/>
          </a:prstGeom>
        </p:spPr>
        <p:txBody>
          <a:bodyPr/>
          <a:lstStyle/>
          <a:p>
            <a:fld id="{86CB4B4D-7CA3-9044-876B-883B54F8677D}" type="slidenum">
              <a:rPr/>
            </a:fld>
            <a:endParaRPr/>
          </a:p>
        </p:txBody>
      </p:sp>
      <p:sp>
        <p:nvSpPr>
          <p:cNvPr id="422" name="Background issues"/>
          <p:cNvSpPr/>
          <p:nvPr/>
        </p:nvSpPr>
        <p:spPr>
          <a:xfrm>
            <a:off x="9326245" y="339090"/>
            <a:ext cx="5731510" cy="498475"/>
          </a:xfrm>
          <a:prstGeom prst="rect">
            <a:avLst/>
          </a:prstGeom>
          <a:ln w="12700">
            <a:miter lim="400000"/>
          </a:ln>
        </p:spPr>
        <p:txBody>
          <a:bodyPr lIns="45718" tIns="45718" rIns="45718" bIns="45718">
            <a:noAutofit/>
          </a:bodyPr>
          <a:lstStyle>
            <a:lvl1pPr defTabSz="685800">
              <a:lnSpc>
                <a:spcPct val="90000"/>
              </a:lnSpc>
              <a:spcBef>
                <a:spcPts val="700"/>
              </a:spcBef>
              <a:defRPr sz="2325">
                <a:solidFill>
                  <a:srgbClr val="FFFFFF"/>
                </a:solidFill>
                <a:latin typeface="Lantinghei SC Extralight"/>
                <a:ea typeface="Lantinghei SC Extralight"/>
                <a:cs typeface="Lantinghei SC Extralight"/>
                <a:sym typeface="Lantinghei SC Extralight"/>
              </a:defRPr>
            </a:lvl1pPr>
          </a:lstStyle>
          <a:p>
            <a:r>
              <a:rPr lang="en-US" sz="4800">
                <a:latin typeface="Calibri" panose="020F0502020204030204" charset="0"/>
                <a:ea typeface="微软雅黑" panose="020B0503020204020204" charset="-122"/>
                <a:cs typeface="Calibri" panose="020F0502020204030204" charset="0"/>
                <a:sym typeface="+mn-ea"/>
              </a:rPr>
              <a:t>Problem Formulation</a:t>
            </a:r>
            <a:endParaRPr lang="en-US" sz="4800">
              <a:latin typeface="Times New Roman" panose="02020603050405020304" charset="0"/>
              <a:ea typeface="微软雅黑" panose="020B0503020204020204" charset="-122"/>
              <a:cs typeface="Times New Roman" panose="02020603050405020304" charset="0"/>
              <a:sym typeface="+mn-ea"/>
            </a:endParaRPr>
          </a:p>
        </p:txBody>
      </p:sp>
      <p:sp>
        <p:nvSpPr>
          <p:cNvPr id="25" name="文本框 24"/>
          <p:cNvSpPr txBox="1"/>
          <p:nvPr/>
        </p:nvSpPr>
        <p:spPr>
          <a:xfrm>
            <a:off x="3413760" y="3433445"/>
            <a:ext cx="5234940" cy="8191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Zero-shot Learning</a:t>
            </a:r>
            <a:endPar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43" name="文本框 42"/>
          <p:cNvSpPr txBox="1"/>
          <p:nvPr/>
        </p:nvSpPr>
        <p:spPr>
          <a:xfrm>
            <a:off x="13618845" y="3433445"/>
            <a:ext cx="8126730" cy="8191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Generalized Zero-shot Learning</a:t>
            </a:r>
            <a:endParaRPr kumimoji="0" lang="en-US" altLang="zh-CN" sz="44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2" name="图片 1"/>
          <p:cNvPicPr>
            <a:picLocks noChangeAspect="1"/>
          </p:cNvPicPr>
          <p:nvPr/>
        </p:nvPicPr>
        <p:blipFill>
          <a:blip r:embed="rId1"/>
          <a:stretch>
            <a:fillRect/>
          </a:stretch>
        </p:blipFill>
        <p:spPr>
          <a:xfrm>
            <a:off x="1379855" y="5233035"/>
            <a:ext cx="9613265" cy="5238750"/>
          </a:xfrm>
          <a:prstGeom prst="rect">
            <a:avLst/>
          </a:prstGeom>
        </p:spPr>
      </p:pic>
      <p:pic>
        <p:nvPicPr>
          <p:cNvPr id="3" name="图片 2"/>
          <p:cNvPicPr>
            <a:picLocks noChangeAspect="1"/>
          </p:cNvPicPr>
          <p:nvPr/>
        </p:nvPicPr>
        <p:blipFill>
          <a:blip r:embed="rId2"/>
          <a:stretch>
            <a:fillRect/>
          </a:stretch>
        </p:blipFill>
        <p:spPr>
          <a:xfrm>
            <a:off x="12651105" y="5233035"/>
            <a:ext cx="10524490" cy="5238750"/>
          </a:xfrm>
          <a:prstGeom prst="rect">
            <a:avLst/>
          </a:prstGeom>
        </p:spPr>
      </p:pic>
      <p:sp>
        <p:nvSpPr>
          <p:cNvPr id="4" name="五角星 3"/>
          <p:cNvSpPr/>
          <p:nvPr/>
        </p:nvSpPr>
        <p:spPr>
          <a:xfrm>
            <a:off x="21962110" y="3555365"/>
            <a:ext cx="647700" cy="575945"/>
          </a:xfrm>
          <a:prstGeom prst="star5">
            <a:avLst/>
          </a:prstGeom>
          <a:solidFill>
            <a:srgbClr val="FF0000"/>
          </a:solidFill>
          <a:ln w="12700" cap="flat">
            <a:noFill/>
            <a:miter lim="400000"/>
          </a:ln>
          <a:effectLst>
            <a:outerShdw blurRad="50800" dist="25400" dir="5400000" rotWithShape="0">
              <a:srgbClr val="000000">
                <a:alpha val="50000"/>
              </a:srgbClr>
            </a:outerShdw>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p:transition spd="med"/>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幻灯片编号"/>
          <p:cNvSpPr/>
          <p:nvPr>
            <p:ph type="sldNum" sz="quarter" idx="2"/>
          </p:nvPr>
        </p:nvSpPr>
        <p:spPr>
          <a:xfrm>
            <a:off x="22260035" y="13199347"/>
            <a:ext cx="438101" cy="447676"/>
          </a:xfrm>
          <a:prstGeom prst="rect">
            <a:avLst/>
          </a:prstGeom>
        </p:spPr>
        <p:txBody>
          <a:bodyPr/>
          <a:lstStyle/>
          <a:p>
            <a:fld id="{86CB4B4D-7CA3-9044-876B-883B54F8677D}" type="slidenum">
              <a:rPr/>
            </a:fld>
            <a:endParaRPr/>
          </a:p>
        </p:txBody>
      </p:sp>
      <p:sp>
        <p:nvSpPr>
          <p:cNvPr id="422" name="Background issues"/>
          <p:cNvSpPr/>
          <p:nvPr/>
        </p:nvSpPr>
        <p:spPr>
          <a:xfrm>
            <a:off x="9326245" y="339090"/>
            <a:ext cx="5731510" cy="498475"/>
          </a:xfrm>
          <a:prstGeom prst="rect">
            <a:avLst/>
          </a:prstGeom>
          <a:ln w="12700">
            <a:miter lim="400000"/>
          </a:ln>
        </p:spPr>
        <p:txBody>
          <a:bodyPr lIns="45718" tIns="45718" rIns="45718" bIns="45718">
            <a:noAutofit/>
          </a:bodyPr>
          <a:lstStyle>
            <a:lvl1pPr defTabSz="685800">
              <a:lnSpc>
                <a:spcPct val="90000"/>
              </a:lnSpc>
              <a:spcBef>
                <a:spcPts val="700"/>
              </a:spcBef>
              <a:defRPr sz="2325">
                <a:solidFill>
                  <a:srgbClr val="FFFFFF"/>
                </a:solidFill>
                <a:latin typeface="Lantinghei SC Extralight"/>
                <a:ea typeface="Lantinghei SC Extralight"/>
                <a:cs typeface="Lantinghei SC Extralight"/>
                <a:sym typeface="Lantinghei SC Extralight"/>
              </a:defRPr>
            </a:lvl1pPr>
          </a:lstStyle>
          <a:p>
            <a:r>
              <a:rPr lang="en-US" sz="4800">
                <a:latin typeface="Calibri" panose="020F0502020204030204" charset="0"/>
                <a:ea typeface="微软雅黑" panose="020B0503020204020204" charset="-122"/>
                <a:cs typeface="Calibri" panose="020F0502020204030204" charset="0"/>
                <a:sym typeface="+mn-ea"/>
              </a:rPr>
              <a:t>Problem Formulation</a:t>
            </a:r>
            <a:endParaRPr lang="en-US" sz="4800">
              <a:latin typeface="Times New Roman" panose="02020603050405020304" charset="0"/>
              <a:ea typeface="微软雅黑" panose="020B0503020204020204" charset="-122"/>
              <a:cs typeface="Times New Roman" panose="02020603050405020304" charset="0"/>
              <a:sym typeface="+mn-ea"/>
            </a:endParaRPr>
          </a:p>
        </p:txBody>
      </p:sp>
      <p:graphicFrame>
        <p:nvGraphicFramePr>
          <p:cNvPr id="11" name="对象 10">
            <a:hlinkClick r:id="" action="ppaction://ole?verb="/>
          </p:cNvPr>
          <p:cNvGraphicFramePr>
            <a:graphicFrameLocks noChangeAspect="1"/>
          </p:cNvGraphicFramePr>
          <p:nvPr/>
        </p:nvGraphicFramePr>
        <p:xfrm>
          <a:off x="12602845" y="5627370"/>
          <a:ext cx="114300" cy="215900"/>
        </p:xfrm>
        <a:graphic>
          <a:graphicData uri="http://schemas.openxmlformats.org/presentationml/2006/ole">
            <mc:AlternateContent xmlns:mc="http://schemas.openxmlformats.org/markup-compatibility/2006">
              <mc:Choice xmlns:v="urn:schemas-microsoft-com:vml" Requires="v">
                <p:oleObj spid="_x0000_s1025" name="" r:id="rId1" imgW="114300" imgH="215900" progId="Equation.KSEE3">
                  <p:embed/>
                </p:oleObj>
              </mc:Choice>
              <mc:Fallback>
                <p:oleObj name="" r:id="rId1" imgW="114300" imgH="215900" progId="Equation.KSEE3">
                  <p:embed/>
                  <p:pic>
                    <p:nvPicPr>
                      <p:cNvPr id="0" name="图片 1024"/>
                      <p:cNvPicPr/>
                      <p:nvPr/>
                    </p:nvPicPr>
                    <p:blipFill>
                      <a:blip r:embed="rId2"/>
                      <a:stretch>
                        <a:fillRect/>
                      </a:stretch>
                    </p:blipFill>
                    <p:spPr>
                      <a:xfrm>
                        <a:off x="12602845" y="5627370"/>
                        <a:ext cx="114300" cy="215900"/>
                      </a:xfrm>
                      <a:prstGeom prst="rect">
                        <a:avLst/>
                      </a:prstGeom>
                    </p:spPr>
                  </p:pic>
                </p:oleObj>
              </mc:Fallback>
            </mc:AlternateContent>
          </a:graphicData>
        </a:graphic>
      </p:graphicFrame>
      <p:sp>
        <p:nvSpPr>
          <p:cNvPr id="2" name="矩形 1"/>
          <p:cNvSpPr/>
          <p:nvPr/>
        </p:nvSpPr>
        <p:spPr>
          <a:xfrm>
            <a:off x="854710" y="4914265"/>
            <a:ext cx="6120765" cy="3888105"/>
          </a:xfrm>
          <a:prstGeom prst="rect">
            <a:avLst/>
          </a:prstGeom>
          <a:noFill/>
          <a:ln w="12700" cap="flat">
            <a:solidFill>
              <a:schemeClr val="tx1"/>
            </a:solidFill>
            <a:prstDash val="dash"/>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3"/>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 name="矩形 2"/>
          <p:cNvSpPr/>
          <p:nvPr/>
        </p:nvSpPr>
        <p:spPr>
          <a:xfrm>
            <a:off x="1231265" y="5666105"/>
            <a:ext cx="2332355" cy="634365"/>
          </a:xfrm>
          <a:prstGeom prst="rect">
            <a:avLst/>
          </a:prstGeom>
          <a:noFill/>
          <a:ln w="12700" cap="flat">
            <a:solidFill>
              <a:schemeClr val="tx1"/>
            </a:solidFill>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3"/>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 name="文本框 3"/>
          <p:cNvSpPr txBox="1"/>
          <p:nvPr/>
        </p:nvSpPr>
        <p:spPr>
          <a:xfrm>
            <a:off x="1318895" y="5727700"/>
            <a:ext cx="2157095" cy="511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rPr>
              <a:t>Seen samples</a:t>
            </a:r>
            <a:endPar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endParaRPr>
          </a:p>
        </p:txBody>
      </p:sp>
      <p:sp>
        <p:nvSpPr>
          <p:cNvPr id="5" name="矩形 4"/>
          <p:cNvSpPr/>
          <p:nvPr/>
        </p:nvSpPr>
        <p:spPr>
          <a:xfrm>
            <a:off x="4301490" y="5666105"/>
            <a:ext cx="2332355" cy="634365"/>
          </a:xfrm>
          <a:prstGeom prst="rect">
            <a:avLst/>
          </a:prstGeom>
          <a:noFill/>
          <a:ln w="12700" cap="flat">
            <a:solidFill>
              <a:schemeClr val="tx1"/>
            </a:solidFill>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3"/>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文本框 5"/>
          <p:cNvSpPr txBox="1"/>
          <p:nvPr/>
        </p:nvSpPr>
        <p:spPr>
          <a:xfrm>
            <a:off x="4389120" y="5727700"/>
            <a:ext cx="2157095" cy="511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rPr>
              <a:t>Seen labels</a:t>
            </a:r>
            <a:endPar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endParaRPr>
          </a:p>
        </p:txBody>
      </p:sp>
      <p:sp>
        <p:nvSpPr>
          <p:cNvPr id="7" name="矩形 6"/>
          <p:cNvSpPr/>
          <p:nvPr/>
        </p:nvSpPr>
        <p:spPr>
          <a:xfrm>
            <a:off x="2755265" y="7632700"/>
            <a:ext cx="2332355" cy="634365"/>
          </a:xfrm>
          <a:prstGeom prst="rect">
            <a:avLst/>
          </a:prstGeom>
          <a:noFill/>
          <a:ln w="12700" cap="flat">
            <a:solidFill>
              <a:schemeClr val="tx1"/>
            </a:solidFill>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3"/>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文本框 7"/>
          <p:cNvSpPr txBox="1"/>
          <p:nvPr/>
        </p:nvSpPr>
        <p:spPr>
          <a:xfrm>
            <a:off x="2842895" y="7694295"/>
            <a:ext cx="2157095" cy="511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rPr>
              <a:t>Unseen labels</a:t>
            </a:r>
            <a:endPar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endParaRPr>
          </a:p>
        </p:txBody>
      </p:sp>
      <p:sp>
        <p:nvSpPr>
          <p:cNvPr id="9" name="矩形 8"/>
          <p:cNvSpPr/>
          <p:nvPr/>
        </p:nvSpPr>
        <p:spPr>
          <a:xfrm>
            <a:off x="422910" y="9882505"/>
            <a:ext cx="2332355" cy="634365"/>
          </a:xfrm>
          <a:prstGeom prst="rect">
            <a:avLst/>
          </a:prstGeom>
          <a:noFill/>
          <a:ln w="12700" cap="flat">
            <a:solidFill>
              <a:schemeClr val="tx1"/>
            </a:solidFill>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3"/>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文本框 9"/>
          <p:cNvSpPr txBox="1"/>
          <p:nvPr/>
        </p:nvSpPr>
        <p:spPr>
          <a:xfrm>
            <a:off x="446405" y="9944100"/>
            <a:ext cx="2251075" cy="511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rPr>
              <a:t>Unseen samples</a:t>
            </a:r>
            <a:endPar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endParaRPr>
          </a:p>
        </p:txBody>
      </p:sp>
      <p:sp>
        <p:nvSpPr>
          <p:cNvPr id="12" name="文本框 11"/>
          <p:cNvSpPr txBox="1"/>
          <p:nvPr/>
        </p:nvSpPr>
        <p:spPr>
          <a:xfrm>
            <a:off x="3566160" y="5683250"/>
            <a:ext cx="718185" cy="6343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3200" b="0" i="0" u="none" strike="noStrike" cap="none" spc="0" normalizeH="0" baseline="0">
                <a:ln>
                  <a:noFill/>
                </a:ln>
                <a:solidFill>
                  <a:srgbClr val="000000"/>
                </a:solidFill>
                <a:effectLst/>
                <a:uFillTx/>
                <a:latin typeface="+mn-lt"/>
                <a:ea typeface="+mn-ea"/>
                <a:cs typeface="+mn-cs"/>
                <a:sym typeface="Helvetica Light"/>
              </a:rPr>
              <a:t>+</a:t>
            </a:r>
            <a:endParaRPr kumimoji="0" lang="en-US" altLang="zh-CN" sz="3200" b="0" i="0" u="none" strike="noStrike" cap="none" spc="0" normalizeH="0" baseline="0">
              <a:ln>
                <a:noFill/>
              </a:ln>
              <a:solidFill>
                <a:srgbClr val="000000"/>
              </a:solidFill>
              <a:effectLst/>
              <a:uFillTx/>
              <a:latin typeface="+mn-lt"/>
              <a:ea typeface="+mn-ea"/>
              <a:cs typeface="+mn-cs"/>
              <a:sym typeface="Helvetica Light"/>
            </a:endParaRPr>
          </a:p>
        </p:txBody>
      </p:sp>
      <p:sp>
        <p:nvSpPr>
          <p:cNvPr id="13" name="文本框 12"/>
          <p:cNvSpPr txBox="1"/>
          <p:nvPr/>
        </p:nvSpPr>
        <p:spPr>
          <a:xfrm>
            <a:off x="3556000" y="6623685"/>
            <a:ext cx="718185" cy="6343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3200" b="0" i="0" u="none" strike="noStrike" cap="none" spc="0" normalizeH="0" baseline="0">
                <a:ln>
                  <a:noFill/>
                </a:ln>
                <a:solidFill>
                  <a:srgbClr val="000000"/>
                </a:solidFill>
                <a:effectLst/>
                <a:uFillTx/>
                <a:latin typeface="+mn-lt"/>
                <a:ea typeface="+mn-ea"/>
                <a:cs typeface="+mn-cs"/>
                <a:sym typeface="Helvetica Light"/>
              </a:rPr>
              <a:t>+</a:t>
            </a:r>
            <a:endParaRPr kumimoji="0" lang="en-US" altLang="zh-CN" sz="3200" b="0" i="0" u="none" strike="noStrike" cap="none" spc="0" normalizeH="0" baseline="0">
              <a:ln>
                <a:noFill/>
              </a:ln>
              <a:solidFill>
                <a:srgbClr val="000000"/>
              </a:solidFill>
              <a:effectLst/>
              <a:uFillTx/>
              <a:latin typeface="+mn-lt"/>
              <a:ea typeface="+mn-ea"/>
              <a:cs typeface="+mn-cs"/>
              <a:sym typeface="Helvetica Light"/>
            </a:endParaRPr>
          </a:p>
        </p:txBody>
      </p:sp>
      <p:sp>
        <p:nvSpPr>
          <p:cNvPr id="16" name="矩形 15"/>
          <p:cNvSpPr/>
          <p:nvPr/>
        </p:nvSpPr>
        <p:spPr>
          <a:xfrm>
            <a:off x="3233420" y="9882505"/>
            <a:ext cx="1383665" cy="634365"/>
          </a:xfrm>
          <a:prstGeom prst="rect">
            <a:avLst/>
          </a:prstGeom>
          <a:noFill/>
          <a:ln w="12700" cap="flat">
            <a:solidFill>
              <a:schemeClr val="tx1"/>
            </a:solidFill>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3"/>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下箭头 16"/>
          <p:cNvSpPr/>
          <p:nvPr/>
        </p:nvSpPr>
        <p:spPr>
          <a:xfrm>
            <a:off x="3735070" y="8802370"/>
            <a:ext cx="360045" cy="1080135"/>
          </a:xfrm>
          <a:prstGeom prst="downArrow">
            <a:avLst/>
          </a:prstGeom>
          <a:solidFill>
            <a:schemeClr val="bg1"/>
          </a:solidFill>
          <a:ln w="12700" cap="flat">
            <a:solidFill>
              <a:schemeClr val="tx1"/>
            </a:solidFill>
            <a:miter lim="400000"/>
          </a:ln>
          <a:effectLst>
            <a:outerShdw blurRad="50800" dist="25400" dir="5400000" rotWithShape="0">
              <a:srgbClr val="000000">
                <a:alpha val="50000"/>
              </a:srgbClr>
            </a:outerShdw>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文本框 17"/>
          <p:cNvSpPr txBox="1"/>
          <p:nvPr/>
        </p:nvSpPr>
        <p:spPr>
          <a:xfrm>
            <a:off x="3378200" y="9944100"/>
            <a:ext cx="1073785" cy="511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rPr>
              <a:t>Model</a:t>
            </a:r>
            <a:endPar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endParaRPr>
          </a:p>
        </p:txBody>
      </p:sp>
      <p:sp>
        <p:nvSpPr>
          <p:cNvPr id="19" name="文本框 18"/>
          <p:cNvSpPr txBox="1"/>
          <p:nvPr/>
        </p:nvSpPr>
        <p:spPr>
          <a:xfrm>
            <a:off x="5121275" y="9944100"/>
            <a:ext cx="2251075" cy="511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rPr>
              <a:t>Unseen labels</a:t>
            </a:r>
            <a:endParaRPr kumimoji="0" lang="en-US" altLang="zh-CN" sz="2400" b="1" i="0" u="none" strike="noStrike" cap="none" spc="0" normalizeH="0" baseline="0">
              <a:ln>
                <a:noFill/>
              </a:ln>
              <a:solidFill>
                <a:srgbClr val="000000"/>
              </a:solidFill>
              <a:effectLst/>
              <a:uFillTx/>
              <a:latin typeface="Calibri" panose="020F0502020204030204" charset="0"/>
              <a:ea typeface="+mn-ea"/>
              <a:cs typeface="Calibri" panose="020F0502020204030204" charset="0"/>
              <a:sym typeface="Helvetica Light"/>
            </a:endParaRPr>
          </a:p>
        </p:txBody>
      </p:sp>
      <p:sp>
        <p:nvSpPr>
          <p:cNvPr id="20" name="矩形 19"/>
          <p:cNvSpPr/>
          <p:nvPr/>
        </p:nvSpPr>
        <p:spPr>
          <a:xfrm>
            <a:off x="5074285" y="9882505"/>
            <a:ext cx="2332355" cy="634365"/>
          </a:xfrm>
          <a:prstGeom prst="rect">
            <a:avLst/>
          </a:prstGeom>
          <a:noFill/>
          <a:ln w="12700" cap="flat">
            <a:solidFill>
              <a:schemeClr val="tx1"/>
            </a:solidFill>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3"/>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3" name="右箭头 22"/>
          <p:cNvSpPr/>
          <p:nvPr/>
        </p:nvSpPr>
        <p:spPr>
          <a:xfrm>
            <a:off x="2772410" y="10019665"/>
            <a:ext cx="431800" cy="360045"/>
          </a:xfrm>
          <a:prstGeom prst="rightArrow">
            <a:avLst/>
          </a:prstGeom>
          <a:solidFill>
            <a:schemeClr val="bg1"/>
          </a:solidFill>
          <a:ln w="12700" cap="flat">
            <a:solidFill>
              <a:schemeClr val="tx1"/>
            </a:solidFill>
            <a:miter lim="400000"/>
          </a:ln>
          <a:effectLst>
            <a:outerShdw blurRad="50800" dist="25400" dir="5400000" rotWithShape="0">
              <a:srgbClr val="000000">
                <a:alpha val="50000"/>
              </a:srgbClr>
            </a:outerShdw>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右箭头 23"/>
          <p:cNvSpPr/>
          <p:nvPr/>
        </p:nvSpPr>
        <p:spPr>
          <a:xfrm>
            <a:off x="4625340" y="10019665"/>
            <a:ext cx="431800" cy="360045"/>
          </a:xfrm>
          <a:prstGeom prst="rightArrow">
            <a:avLst/>
          </a:prstGeom>
          <a:solidFill>
            <a:schemeClr val="bg1"/>
          </a:solidFill>
          <a:ln w="12700" cap="flat">
            <a:solidFill>
              <a:schemeClr val="tx1"/>
            </a:solidFill>
            <a:miter lim="400000"/>
          </a:ln>
          <a:effectLst>
            <a:outerShdw blurRad="50800" dist="25400" dir="5400000" rotWithShape="0">
              <a:srgbClr val="000000">
                <a:alpha val="50000"/>
              </a:srgbClr>
            </a:outerShdw>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文本框 24"/>
          <p:cNvSpPr txBox="1"/>
          <p:nvPr/>
        </p:nvSpPr>
        <p:spPr>
          <a:xfrm>
            <a:off x="18900775" y="2051050"/>
            <a:ext cx="3912235" cy="695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36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Zero-shot Learning</a:t>
            </a:r>
            <a:endParaRPr kumimoji="0" lang="en-US" altLang="zh-CN" sz="36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42" name="图片 4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7558385" y="3077845"/>
            <a:ext cx="6505575" cy="3564890"/>
          </a:xfrm>
          <a:prstGeom prst="rect">
            <a:avLst/>
          </a:prstGeom>
        </p:spPr>
      </p:pic>
      <p:sp>
        <p:nvSpPr>
          <p:cNvPr id="43" name="文本框 42"/>
          <p:cNvSpPr txBox="1"/>
          <p:nvPr/>
        </p:nvSpPr>
        <p:spPr>
          <a:xfrm>
            <a:off x="17761585" y="7677468"/>
            <a:ext cx="6099175" cy="695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36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Generalized Zero-shot Learning</a:t>
            </a:r>
            <a:endParaRPr kumimoji="0" lang="en-US" altLang="zh-CN" sz="36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44" name="图片 4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7329785" y="8935085"/>
            <a:ext cx="7054215" cy="3505200"/>
          </a:xfrm>
          <a:prstGeom prst="rect">
            <a:avLst/>
          </a:prstGeom>
        </p:spPr>
      </p:pic>
      <p:sp>
        <p:nvSpPr>
          <p:cNvPr id="46" name="文本框 45"/>
          <p:cNvSpPr txBox="1"/>
          <p:nvPr/>
        </p:nvSpPr>
        <p:spPr>
          <a:xfrm>
            <a:off x="7724775" y="4794250"/>
            <a:ext cx="2359660" cy="6343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32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Training Set:</a:t>
            </a:r>
            <a:endParaRPr kumimoji="0" lang="en-US" altLang="zh-CN" sz="32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graphicFrame>
        <p:nvGraphicFramePr>
          <p:cNvPr id="47" name="对象 46">
            <a:hlinkClick r:id="" action="ppaction://ole?verb="/>
          </p:cNvPr>
          <p:cNvGraphicFramePr>
            <a:graphicFrameLocks noChangeAspect="1"/>
          </p:cNvGraphicFramePr>
          <p:nvPr/>
        </p:nvGraphicFramePr>
        <p:xfrm>
          <a:off x="12421870" y="6750050"/>
          <a:ext cx="114300" cy="215900"/>
        </p:xfrm>
        <a:graphic>
          <a:graphicData uri="http://schemas.openxmlformats.org/presentationml/2006/ole">
            <mc:AlternateContent xmlns:mc="http://schemas.openxmlformats.org/markup-compatibility/2006">
              <mc:Choice xmlns:v="urn:schemas-microsoft-com:vml" Requires="v">
                <p:oleObj spid="_x0000_s1026" name="" r:id="rId6" imgW="114300" imgH="215900" progId="Equation.KSEE3">
                  <p:embed/>
                </p:oleObj>
              </mc:Choice>
              <mc:Fallback>
                <p:oleObj name="" r:id="rId6" imgW="114300" imgH="215900" progId="Equation.KSEE3">
                  <p:embed/>
                  <p:pic>
                    <p:nvPicPr>
                      <p:cNvPr id="0" name="图片 1025"/>
                      <p:cNvPicPr/>
                      <p:nvPr/>
                    </p:nvPicPr>
                    <p:blipFill>
                      <a:blip r:embed="rId2"/>
                      <a:stretch>
                        <a:fillRect/>
                      </a:stretch>
                    </p:blipFill>
                    <p:spPr>
                      <a:xfrm>
                        <a:off x="12421870" y="6750050"/>
                        <a:ext cx="114300" cy="215900"/>
                      </a:xfrm>
                      <a:prstGeom prst="rect">
                        <a:avLst/>
                      </a:prstGeom>
                    </p:spPr>
                  </p:pic>
                </p:oleObj>
              </mc:Fallback>
            </mc:AlternateContent>
          </a:graphicData>
        </a:graphic>
      </p:graphicFrame>
      <p:pic>
        <p:nvPicPr>
          <p:cNvPr id="48" name="图片 47"/>
          <p:cNvPicPr>
            <a:picLocks noChangeAspect="1"/>
          </p:cNvPicPr>
          <p:nvPr/>
        </p:nvPicPr>
        <p:blipFill>
          <a:blip r:embed="rId7"/>
          <a:stretch>
            <a:fillRect/>
          </a:stretch>
        </p:blipFill>
        <p:spPr>
          <a:xfrm>
            <a:off x="2143125" y="6360160"/>
            <a:ext cx="508635" cy="389890"/>
          </a:xfrm>
          <a:prstGeom prst="rect">
            <a:avLst/>
          </a:prstGeom>
        </p:spPr>
      </p:pic>
      <p:pic>
        <p:nvPicPr>
          <p:cNvPr id="49" name="图片 48"/>
          <p:cNvPicPr>
            <a:picLocks noChangeAspect="1"/>
          </p:cNvPicPr>
          <p:nvPr/>
        </p:nvPicPr>
        <p:blipFill>
          <a:blip r:embed="rId8"/>
          <a:stretch>
            <a:fillRect/>
          </a:stretch>
        </p:blipFill>
        <p:spPr>
          <a:xfrm>
            <a:off x="5253990" y="6374130"/>
            <a:ext cx="427355" cy="361950"/>
          </a:xfrm>
          <a:prstGeom prst="rect">
            <a:avLst/>
          </a:prstGeom>
        </p:spPr>
      </p:pic>
      <p:pic>
        <p:nvPicPr>
          <p:cNvPr id="50" name="图片 49"/>
          <p:cNvPicPr>
            <a:picLocks noChangeAspect="1"/>
          </p:cNvPicPr>
          <p:nvPr/>
        </p:nvPicPr>
        <p:blipFill>
          <a:blip r:embed="rId9"/>
          <a:stretch>
            <a:fillRect/>
          </a:stretch>
        </p:blipFill>
        <p:spPr>
          <a:xfrm>
            <a:off x="3751580" y="8346440"/>
            <a:ext cx="347345" cy="314325"/>
          </a:xfrm>
          <a:prstGeom prst="rect">
            <a:avLst/>
          </a:prstGeom>
        </p:spPr>
      </p:pic>
      <p:pic>
        <p:nvPicPr>
          <p:cNvPr id="51" name="图片 50"/>
          <p:cNvPicPr>
            <a:picLocks noChangeAspect="1"/>
          </p:cNvPicPr>
          <p:nvPr/>
        </p:nvPicPr>
        <p:blipFill>
          <a:blip r:embed="rId10"/>
          <a:stretch>
            <a:fillRect/>
          </a:stretch>
        </p:blipFill>
        <p:spPr>
          <a:xfrm>
            <a:off x="1343660" y="10596880"/>
            <a:ext cx="456565" cy="334010"/>
          </a:xfrm>
          <a:prstGeom prst="rect">
            <a:avLst/>
          </a:prstGeom>
        </p:spPr>
      </p:pic>
      <p:pic>
        <p:nvPicPr>
          <p:cNvPr id="52" name="图片 51"/>
          <p:cNvPicPr>
            <a:picLocks noChangeAspect="1"/>
          </p:cNvPicPr>
          <p:nvPr/>
        </p:nvPicPr>
        <p:blipFill>
          <a:blip r:embed="rId9"/>
          <a:stretch>
            <a:fillRect/>
          </a:stretch>
        </p:blipFill>
        <p:spPr>
          <a:xfrm>
            <a:off x="6073140" y="10607040"/>
            <a:ext cx="347345" cy="314325"/>
          </a:xfrm>
          <a:prstGeom prst="rect">
            <a:avLst/>
          </a:prstGeom>
        </p:spPr>
      </p:pic>
      <p:sp>
        <p:nvSpPr>
          <p:cNvPr id="53" name="文本框 52"/>
          <p:cNvSpPr txBox="1"/>
          <p:nvPr/>
        </p:nvSpPr>
        <p:spPr>
          <a:xfrm>
            <a:off x="446405" y="2381885"/>
            <a:ext cx="16475075" cy="695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t"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36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Zero-shot learning:</a:t>
            </a:r>
            <a:r>
              <a:rPr kumimoji="0" lang="zh-CN" altLang="en-US" sz="36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 aims to detect classes that the model has never seen during training</a:t>
            </a:r>
            <a:endParaRPr kumimoji="0" lang="zh-CN" altLang="en-US" sz="36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54" name="图片 53"/>
          <p:cNvPicPr>
            <a:picLocks noChangeAspect="1"/>
          </p:cNvPicPr>
          <p:nvPr/>
        </p:nvPicPr>
        <p:blipFill>
          <a:blip r:embed="rId11"/>
          <a:stretch>
            <a:fillRect/>
          </a:stretch>
        </p:blipFill>
        <p:spPr>
          <a:xfrm>
            <a:off x="10688955" y="4914265"/>
            <a:ext cx="6181725" cy="514350"/>
          </a:xfrm>
          <a:prstGeom prst="rect">
            <a:avLst/>
          </a:prstGeom>
        </p:spPr>
      </p:pic>
      <p:pic>
        <p:nvPicPr>
          <p:cNvPr id="57" name="图片 56"/>
          <p:cNvPicPr>
            <a:picLocks noChangeAspect="1"/>
          </p:cNvPicPr>
          <p:nvPr/>
        </p:nvPicPr>
        <p:blipFill>
          <a:blip r:embed="rId12"/>
          <a:stretch>
            <a:fillRect/>
          </a:stretch>
        </p:blipFill>
        <p:spPr>
          <a:xfrm>
            <a:off x="12593955" y="6097270"/>
            <a:ext cx="3474085" cy="512445"/>
          </a:xfrm>
          <a:prstGeom prst="rect">
            <a:avLst/>
          </a:prstGeom>
        </p:spPr>
      </p:pic>
      <p:pic>
        <p:nvPicPr>
          <p:cNvPr id="58" name="图片 57"/>
          <p:cNvPicPr>
            <a:picLocks noChangeAspect="1"/>
          </p:cNvPicPr>
          <p:nvPr/>
        </p:nvPicPr>
        <p:blipFill>
          <a:blip r:embed="rId13"/>
          <a:stretch>
            <a:fillRect/>
          </a:stretch>
        </p:blipFill>
        <p:spPr>
          <a:xfrm>
            <a:off x="10688955" y="8346440"/>
            <a:ext cx="2327910" cy="525145"/>
          </a:xfrm>
          <a:prstGeom prst="rect">
            <a:avLst/>
          </a:prstGeom>
        </p:spPr>
      </p:pic>
      <p:pic>
        <p:nvPicPr>
          <p:cNvPr id="59" name="图片 58"/>
          <p:cNvPicPr>
            <a:picLocks noChangeAspect="1"/>
          </p:cNvPicPr>
          <p:nvPr/>
        </p:nvPicPr>
        <p:blipFill>
          <a:blip r:embed="rId14"/>
          <a:stretch>
            <a:fillRect/>
          </a:stretch>
        </p:blipFill>
        <p:spPr>
          <a:xfrm>
            <a:off x="10728960" y="6097270"/>
            <a:ext cx="1416685" cy="527050"/>
          </a:xfrm>
          <a:prstGeom prst="rect">
            <a:avLst/>
          </a:prstGeom>
        </p:spPr>
      </p:pic>
      <p:pic>
        <p:nvPicPr>
          <p:cNvPr id="60" name="图片 59"/>
          <p:cNvPicPr>
            <a:picLocks noChangeAspect="1"/>
          </p:cNvPicPr>
          <p:nvPr/>
        </p:nvPicPr>
        <p:blipFill>
          <a:blip r:embed="rId15"/>
          <a:stretch>
            <a:fillRect/>
          </a:stretch>
        </p:blipFill>
        <p:spPr>
          <a:xfrm>
            <a:off x="10688955" y="7379970"/>
            <a:ext cx="1416050" cy="542290"/>
          </a:xfrm>
          <a:prstGeom prst="rect">
            <a:avLst/>
          </a:prstGeom>
        </p:spPr>
      </p:pic>
      <p:sp>
        <p:nvSpPr>
          <p:cNvPr id="61" name="左大括号 60"/>
          <p:cNvSpPr/>
          <p:nvPr/>
        </p:nvSpPr>
        <p:spPr>
          <a:xfrm>
            <a:off x="10084435" y="4914265"/>
            <a:ext cx="432435" cy="4021455"/>
          </a:xfrm>
          <a:prstGeom prst="leftBrace">
            <a:avLst>
              <a:gd name="adj1" fmla="val 36123"/>
              <a:gd name="adj2" fmla="val 50000"/>
            </a:avLst>
          </a:prstGeom>
          <a:noFill/>
          <a:ln w="25400" cap="flat">
            <a:solidFill>
              <a:srgbClr val="000000"/>
            </a:solidFill>
            <a:prstDash val="solid"/>
            <a:miter lim="400000"/>
          </a:ln>
        </p:spPr>
        <p:style>
          <a:lnRef idx="0">
            <a:srgbClr val="FFFFFF"/>
          </a:lnRef>
          <a:fillRef idx="0">
            <a:srgbClr val="FFFFFF"/>
          </a:fillRef>
          <a:effectRef idx="0">
            <a:srgbClr val="FFFFFF"/>
          </a:effectRef>
          <a:fontRef idx="none"/>
        </p:style>
        <p:txBody>
          <a:bodyPr rot="0" vertOverflow="overflow" horzOverflow="overflow" vert="horz" wrap="square" lIns="91439" tIns="45719" rIns="91439" bIns="45719" numCol="1" spcCol="38100" rtlCol="0" anchor="t" forceAA="0" upright="0">
            <a:noAutofit/>
          </a:bodyPr>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pic>
        <p:nvPicPr>
          <p:cNvPr id="62" name="图片 61"/>
          <p:cNvPicPr>
            <a:picLocks noChangeAspect="1"/>
          </p:cNvPicPr>
          <p:nvPr/>
        </p:nvPicPr>
        <p:blipFill>
          <a:blip r:embed="rId10"/>
          <a:stretch>
            <a:fillRect/>
          </a:stretch>
        </p:blipFill>
        <p:spPr>
          <a:xfrm>
            <a:off x="10368280" y="9944100"/>
            <a:ext cx="631825" cy="462280"/>
          </a:xfrm>
          <a:prstGeom prst="rect">
            <a:avLst/>
          </a:prstGeom>
        </p:spPr>
      </p:pic>
      <p:sp>
        <p:nvSpPr>
          <p:cNvPr id="63" name="文本框 62"/>
          <p:cNvSpPr txBox="1"/>
          <p:nvPr/>
        </p:nvSpPr>
        <p:spPr>
          <a:xfrm>
            <a:off x="7845425" y="9882505"/>
            <a:ext cx="2239010" cy="6343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32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Testing Set:</a:t>
            </a:r>
            <a:endParaRPr kumimoji="0" lang="en-US" altLang="zh-CN" sz="32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65" name="文本框 6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p:transition spd="med"/>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E1E24"/>
        </a:solidFill>
        <a:effectLst/>
      </p:bgPr>
    </p:bg>
    <p:spTree>
      <p:nvGrpSpPr>
        <p:cNvPr id="1" name=""/>
        <p:cNvGrpSpPr/>
        <p:nvPr/>
      </p:nvGrpSpPr>
      <p:grpSpPr>
        <a:xfrm>
          <a:off x="0" y="0"/>
          <a:ext cx="0" cy="0"/>
          <a:chOff x="0" y="0"/>
          <a:chExt cx="0" cy="0"/>
        </a:xfrm>
      </p:grpSpPr>
      <p:sp>
        <p:nvSpPr>
          <p:cNvPr id="318" name="幻灯片编号"/>
          <p:cNvSpPr/>
          <p:nvPr>
            <p:ph type="sldNum" sz="quarter" idx="2"/>
          </p:nvPr>
        </p:nvSpPr>
        <p:spPr>
          <a:xfrm>
            <a:off x="22682248" y="12728664"/>
            <a:ext cx="482556" cy="700440"/>
          </a:xfrm>
          <a:prstGeom prst="rect">
            <a:avLst/>
          </a:prstGeom>
        </p:spPr>
        <p:txBody>
          <a:bodyPr lIns="121917" tIns="121917" rIns="121917" bIns="121917" anchor="ctr"/>
          <a:lstStyle>
            <a:lvl1pPr algn="r" defTabSz="2438400">
              <a:defRPr sz="3200" b="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pic>
        <p:nvPicPr>
          <p:cNvPr id="9" name="图片 8" descr="图片2"/>
          <p:cNvPicPr>
            <a:picLocks noChangeAspect="1"/>
          </p:cNvPicPr>
          <p:nvPr/>
        </p:nvPicPr>
        <p:blipFill>
          <a:blip r:embed="rId1"/>
          <a:stretch>
            <a:fillRect/>
          </a:stretch>
        </p:blipFill>
        <p:spPr>
          <a:xfrm>
            <a:off x="-78740" y="-58420"/>
            <a:ext cx="24542115" cy="13805535"/>
          </a:xfrm>
          <a:prstGeom prst="rect">
            <a:avLst/>
          </a:prstGeom>
        </p:spPr>
      </p:pic>
      <p:sp>
        <p:nvSpPr>
          <p:cNvPr id="321" name="矩形"/>
          <p:cNvSpPr/>
          <p:nvPr/>
        </p:nvSpPr>
        <p:spPr>
          <a:xfrm>
            <a:off x="857885" y="440690"/>
            <a:ext cx="23019385" cy="12835255"/>
          </a:xfrm>
          <a:prstGeom prst="rect">
            <a:avLst/>
          </a:prstGeom>
          <a:solidFill>
            <a:srgbClr val="3095C2"/>
          </a:solidFill>
          <a:ln w="12700">
            <a:miter lim="400000"/>
          </a:ln>
          <a:effectLst>
            <a:outerShdw blurRad="50800" dist="38100" dir="18900000" algn="bl" rotWithShape="0">
              <a:prstClr val="black">
                <a:alpha val="40000"/>
              </a:prstClr>
            </a:outerShdw>
          </a:effectLst>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324" name="pasted-image.pdf" descr="pasted-image.pdf"/>
          <p:cNvPicPr>
            <a:picLocks noChangeAspect="1"/>
          </p:cNvPicPr>
          <p:nvPr/>
        </p:nvPicPr>
        <p:blipFill>
          <a:blip r:embed="rId2">
            <a:alphaModFix amt="50000"/>
          </a:blip>
          <a:stretch>
            <a:fillRect/>
          </a:stretch>
        </p:blipFill>
        <p:spPr>
          <a:xfrm>
            <a:off x="-522786" y="9309904"/>
            <a:ext cx="8639496" cy="4460746"/>
          </a:xfrm>
          <a:prstGeom prst="rect">
            <a:avLst/>
          </a:prstGeom>
          <a:ln w="12700">
            <a:miter lim="400000"/>
            <a:headEnd/>
            <a:tailEnd/>
          </a:ln>
        </p:spPr>
      </p:pic>
      <p:sp>
        <p:nvSpPr>
          <p:cNvPr id="14" name="圆角矩形 13"/>
          <p:cNvSpPr/>
          <p:nvPr/>
        </p:nvSpPr>
        <p:spPr>
          <a:xfrm>
            <a:off x="2051685" y="5791200"/>
            <a:ext cx="20521930" cy="1800225"/>
          </a:xfrm>
          <a:prstGeom prst="roundRect">
            <a:avLst/>
          </a:prstGeom>
          <a:solidFill>
            <a:srgbClr val="28405A"/>
          </a:solidFill>
          <a:ln w="12700" cap="flat">
            <a:noFill/>
            <a:miter lim="400000"/>
          </a:ln>
          <a:effectLst>
            <a:outerShdw blurRad="50800" dist="38100" dir="8100000" algn="tr" rotWithShape="0">
              <a:prstClr val="black">
                <a:alpha val="40000"/>
              </a:prstClr>
            </a:outerShdw>
            <a:reflection blurRad="6350" stA="50000" endA="300" endPos="55000" dir="5400000" sy="-100000" algn="bl" rotWithShape="0"/>
            <a:softEdge rad="63500"/>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asted-image.pdf" descr="pasted-image.pdf"/>
          <p:cNvPicPr>
            <a:picLocks noChangeAspect="1"/>
          </p:cNvPicPr>
          <p:nvPr/>
        </p:nvPicPr>
        <p:blipFill>
          <a:blip r:embed="rId3"/>
          <a:srcRect b="68515"/>
          <a:stretch>
            <a:fillRect/>
          </a:stretch>
        </p:blipFill>
        <p:spPr>
          <a:xfrm>
            <a:off x="7826440" y="6254531"/>
            <a:ext cx="792505" cy="872485"/>
          </a:xfrm>
          <a:prstGeom prst="rect">
            <a:avLst/>
          </a:prstGeom>
          <a:ln w="12700">
            <a:miter lim="400000"/>
            <a:headEnd/>
            <a:tailEnd/>
          </a:ln>
        </p:spPr>
      </p:pic>
      <p:sp>
        <p:nvSpPr>
          <p:cNvPr id="12" name="研究背景"/>
          <p:cNvSpPr/>
          <p:nvPr/>
        </p:nvSpPr>
        <p:spPr>
          <a:xfrm>
            <a:off x="9185910" y="6330315"/>
            <a:ext cx="6362700"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5400">
                <a:latin typeface="Calibri" panose="020F0502020204030204" charset="0"/>
                <a:ea typeface="微软雅黑" panose="020B0503020204020204" charset="-122"/>
                <a:cs typeface="Calibri" panose="020F0502020204030204" charset="0"/>
                <a:sym typeface="+mn-ea"/>
              </a:rPr>
              <a:t>Research Background</a:t>
            </a:r>
            <a:endParaRPr lang="en-US" sz="5400">
              <a:latin typeface="Calibri" panose="020F0502020204030204" charset="0"/>
              <a:ea typeface="微软雅黑" panose="020B0503020204020204" charset="-122"/>
              <a:cs typeface="Calibri" panose="020F0502020204030204" charset="0"/>
            </a:endParaRPr>
          </a:p>
        </p:txBody>
      </p:sp>
    </p:spTree>
  </p:cSld>
  <p:clrMapOvr>
    <a:masterClrMapping/>
  </p:clrMapOvr>
  <p:transition spd="med">
    <p:fade/>
  </p:transition>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幻灯片编号"/>
          <p:cNvSpPr/>
          <p:nvPr>
            <p:ph type="sldNum" sz="quarter" idx="2"/>
          </p:nvPr>
        </p:nvSpPr>
        <p:spPr>
          <a:prstGeom prst="rect">
            <a:avLst/>
          </a:prstGeom>
        </p:spPr>
        <p:txBody>
          <a:bodyPr/>
          <a:lstStyle/>
          <a:p>
            <a:fld id="{86CB4B4D-7CA3-9044-876B-883B54F8677D}" type="slidenum">
              <a:rPr/>
            </a:fld>
            <a:endParaRPr/>
          </a:p>
        </p:txBody>
      </p:sp>
      <p:sp>
        <p:nvSpPr>
          <p:cNvPr id="422" name="Background issues"/>
          <p:cNvSpPr/>
          <p:nvPr/>
        </p:nvSpPr>
        <p:spPr>
          <a:xfrm>
            <a:off x="9326245" y="339090"/>
            <a:ext cx="5731510" cy="498475"/>
          </a:xfrm>
          <a:prstGeom prst="rect">
            <a:avLst/>
          </a:prstGeom>
          <a:ln w="12700">
            <a:miter lim="400000"/>
          </a:ln>
        </p:spPr>
        <p:txBody>
          <a:bodyPr lIns="45718" tIns="45718" rIns="45718" bIns="45718">
            <a:noAutofit/>
          </a:bodyPr>
          <a:lstStyle>
            <a:lvl1pPr defTabSz="685800">
              <a:lnSpc>
                <a:spcPct val="90000"/>
              </a:lnSpc>
              <a:spcBef>
                <a:spcPts val="700"/>
              </a:spcBef>
              <a:defRPr sz="2325">
                <a:solidFill>
                  <a:srgbClr val="FFFFFF"/>
                </a:solidFill>
                <a:latin typeface="Lantinghei SC Extralight"/>
                <a:ea typeface="Lantinghei SC Extralight"/>
                <a:cs typeface="Lantinghei SC Extralight"/>
                <a:sym typeface="Lantinghei SC Extralight"/>
              </a:defRPr>
            </a:lvl1pPr>
          </a:lstStyle>
          <a:p>
            <a:r>
              <a:rPr lang="en-US" sz="4800">
                <a:latin typeface="Calibri" panose="020F0502020204030204" charset="0"/>
                <a:ea typeface="微软雅黑" panose="020B0503020204020204" charset="-122"/>
                <a:cs typeface="Calibri" panose="020F0502020204030204" charset="0"/>
                <a:sym typeface="+mn-ea"/>
              </a:rPr>
              <a:t>Research Background</a:t>
            </a:r>
            <a:endParaRPr lang="en-US" sz="4800">
              <a:latin typeface="Times New Roman" panose="02020603050405020304" charset="0"/>
              <a:ea typeface="微软雅黑" panose="020B0503020204020204" charset="-122"/>
              <a:cs typeface="Times New Roman" panose="02020603050405020304" charset="0"/>
              <a:sym typeface="+mn-ea"/>
            </a:endParaRPr>
          </a:p>
        </p:txBody>
      </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6548100" y="5145405"/>
            <a:ext cx="7835900" cy="4361815"/>
          </a:xfrm>
          <a:prstGeom prst="rect">
            <a:avLst/>
          </a:prstGeom>
        </p:spPr>
      </p:pic>
      <p:sp>
        <p:nvSpPr>
          <p:cNvPr id="3" name="文本框 2"/>
          <p:cNvSpPr txBox="1"/>
          <p:nvPr/>
        </p:nvSpPr>
        <p:spPr>
          <a:xfrm>
            <a:off x="16272510" y="2805430"/>
            <a:ext cx="3298825" cy="7575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Key Problem    </a:t>
            </a:r>
            <a:endPar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4" name="图片 3"/>
          <p:cNvPicPr>
            <a:picLocks noChangeAspect="1"/>
          </p:cNvPicPr>
          <p:nvPr/>
        </p:nvPicPr>
        <p:blipFill>
          <a:blip r:embed="rId2">
            <a:clrChange>
              <a:clrFrom>
                <a:srgbClr val="F5F5F5">
                  <a:alpha val="100000"/>
                </a:srgbClr>
              </a:clrFrom>
              <a:clrTo>
                <a:srgbClr val="F5F5F5">
                  <a:alpha val="100000"/>
                  <a:alpha val="0"/>
                </a:srgbClr>
              </a:clrTo>
            </a:clrChange>
          </a:blip>
          <a:stretch>
            <a:fillRect/>
          </a:stretch>
        </p:blipFill>
        <p:spPr>
          <a:xfrm>
            <a:off x="8754745" y="5935980"/>
            <a:ext cx="6303010" cy="2781300"/>
          </a:xfrm>
          <a:prstGeom prst="rect">
            <a:avLst/>
          </a:prstGeom>
        </p:spPr>
      </p:pic>
      <p:cxnSp>
        <p:nvCxnSpPr>
          <p:cNvPr id="7" name="直接连接符 6"/>
          <p:cNvCxnSpPr/>
          <p:nvPr/>
        </p:nvCxnSpPr>
        <p:spPr>
          <a:xfrm>
            <a:off x="94615" y="5620385"/>
            <a:ext cx="16256635" cy="0"/>
          </a:xfrm>
          <a:prstGeom prst="line">
            <a:avLst/>
          </a:prstGeom>
          <a:noFill/>
          <a:ln w="25400" cap="flat">
            <a:solidFill>
              <a:srgbClr val="000000"/>
            </a:solidFill>
            <a:prstDash val="dash"/>
            <a:miter lim="400000"/>
          </a:ln>
        </p:spPr>
        <p:style>
          <a:lnRef idx="0">
            <a:srgbClr val="FFFFFF"/>
          </a:lnRef>
          <a:fillRef idx="0">
            <a:srgbClr val="FFFFFF"/>
          </a:fillRef>
          <a:effectRef idx="0">
            <a:srgbClr val="FFFFFF"/>
          </a:effectRef>
          <a:fontRef idx="none"/>
        </p:style>
      </p:cxnSp>
      <p:cxnSp>
        <p:nvCxnSpPr>
          <p:cNvPr id="8" name="直接连接符 7"/>
          <p:cNvCxnSpPr/>
          <p:nvPr/>
        </p:nvCxnSpPr>
        <p:spPr>
          <a:xfrm>
            <a:off x="186690" y="8838565"/>
            <a:ext cx="16183610" cy="0"/>
          </a:xfrm>
          <a:prstGeom prst="line">
            <a:avLst/>
          </a:prstGeom>
          <a:noFill/>
          <a:ln w="25400" cap="flat">
            <a:solidFill>
              <a:srgbClr val="000000"/>
            </a:solidFill>
            <a:prstDash val="dash"/>
            <a:miter lim="400000"/>
          </a:ln>
        </p:spPr>
        <p:style>
          <a:lnRef idx="0">
            <a:srgbClr val="FFFFFF"/>
          </a:lnRef>
          <a:fillRef idx="0">
            <a:srgbClr val="FFFFFF"/>
          </a:fillRef>
          <a:effectRef idx="0">
            <a:srgbClr val="FFFFFF"/>
          </a:effectRef>
          <a:fontRef idx="none"/>
        </p:style>
      </p:cxnSp>
      <p:pic>
        <p:nvPicPr>
          <p:cNvPr id="9" name="图片 8"/>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5140960" y="8971915"/>
            <a:ext cx="11168380" cy="3872230"/>
          </a:xfrm>
          <a:prstGeom prst="rect">
            <a:avLst/>
          </a:prstGeom>
        </p:spPr>
      </p:pic>
      <p:sp>
        <p:nvSpPr>
          <p:cNvPr id="12" name="文本框 11"/>
          <p:cNvSpPr txBox="1"/>
          <p:nvPr/>
        </p:nvSpPr>
        <p:spPr>
          <a:xfrm>
            <a:off x="869315" y="6295390"/>
            <a:ext cx="6853555" cy="19888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t"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 </a:t>
            </a: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a:t>
            </a:r>
            <a:r>
              <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Train Once, Test Anywhere: Zero-Shot Learning for Text Classificatio</a:t>
            </a: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n”</a:t>
            </a:r>
            <a:endPar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pic>
        <p:nvPicPr>
          <p:cNvPr id="13" name="图片 12"/>
          <p:cNvPicPr>
            <a:picLocks noChangeAspect="1"/>
          </p:cNvPicPr>
          <p:nvPr/>
        </p:nvPicPr>
        <p:blipFill>
          <a:blip r:embed="rId4"/>
          <a:stretch>
            <a:fillRect/>
          </a:stretch>
        </p:blipFill>
        <p:spPr>
          <a:xfrm>
            <a:off x="9079230" y="1633220"/>
            <a:ext cx="5424805" cy="3717925"/>
          </a:xfrm>
          <a:prstGeom prst="rect">
            <a:avLst/>
          </a:prstGeom>
        </p:spPr>
      </p:pic>
      <p:sp>
        <p:nvSpPr>
          <p:cNvPr id="14" name="文本框 13"/>
          <p:cNvSpPr txBox="1"/>
          <p:nvPr/>
        </p:nvSpPr>
        <p:spPr>
          <a:xfrm>
            <a:off x="688340" y="2806065"/>
            <a:ext cx="7215505" cy="13728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t"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a:t>
            </a:r>
            <a:r>
              <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DOC: Deep Open Classification of Text Documents</a:t>
            </a: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a:t>
            </a:r>
            <a:endPar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15" name="文本框 14"/>
          <p:cNvSpPr txBox="1"/>
          <p:nvPr/>
        </p:nvSpPr>
        <p:spPr>
          <a:xfrm>
            <a:off x="94615" y="9605645"/>
            <a:ext cx="5146675" cy="26041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t"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a:t>
            </a:r>
            <a:r>
              <a:rPr kumimoji="0" lang="zh-CN" altLang="en-US"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Integrating Semantic Knowledge to Tackle Zero-shot Text Classification</a:t>
            </a:r>
            <a:r>
              <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rPr>
              <a:t>”</a:t>
            </a:r>
            <a:endParaRPr kumimoji="0" lang="en-US" altLang="zh-CN" sz="4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Light"/>
            </a:endParaRPr>
          </a:p>
        </p:txBody>
      </p:sp>
      <p:sp>
        <p:nvSpPr>
          <p:cNvPr id="16" name="矩形 15"/>
          <p:cNvSpPr/>
          <p:nvPr/>
        </p:nvSpPr>
        <p:spPr>
          <a:xfrm>
            <a:off x="94615" y="1529080"/>
            <a:ext cx="16273780" cy="11521440"/>
          </a:xfrm>
          <a:prstGeom prst="rect">
            <a:avLst/>
          </a:prstGeom>
          <a:noFill/>
          <a:ln w="12700" cap="flat">
            <a:solidFill>
              <a:schemeClr val="tx1"/>
            </a:solidFill>
            <a:miter lim="400000"/>
          </a:ln>
          <a:effectLst>
            <a:outerShdw blurRad="50800" dist="25400" dir="5400000" rotWithShape="0">
              <a:srgbClr val="000000">
                <a:alpha val="50000"/>
              </a:srgbClr>
            </a:outerShdw>
          </a:effectLst>
          <a:extLst>
            <a:ext uri="{909E8E84-426E-40DD-AFC4-6F175D3DCCD1}">
              <a14:hiddenFill xmlns:a14="http://schemas.microsoft.com/office/drawing/2010/main">
                <a:blipFill rotWithShape="1">
                  <a:blip r:embed="rId5"/>
                  <a:srcRect/>
                  <a:tile tx="0" ty="0" sx="100000" sy="100000" flip="none" algn="tl"/>
                </a:blip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文本框 44"/>
          <p:cNvSpPr txBox="1"/>
          <p:nvPr/>
        </p:nvSpPr>
        <p:spPr>
          <a:xfrm>
            <a:off x="7295515" y="13140055"/>
            <a:ext cx="9484995" cy="572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r>
              <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rPr>
              <a:t>The 25th International Conference on Pattern Recognition</a:t>
            </a:r>
            <a:endParaRPr kumimoji="0" lang="en-US" altLang="zh-CN" sz="2800" b="0" i="1" u="none" strike="noStrike" cap="none" spc="0" normalizeH="0" baseline="0">
              <a:ln>
                <a:noFill/>
              </a:ln>
              <a:solidFill>
                <a:schemeClr val="bg1"/>
              </a:solidFill>
              <a:effectLst/>
              <a:uFillTx/>
              <a:latin typeface="Times New Roman" panose="02020603050405020304" charset="0"/>
              <a:ea typeface="+mn-ea"/>
              <a:cs typeface="Times New Roman" panose="02020603050405020304" charset="0"/>
              <a:sym typeface="Helvetica Light"/>
            </a:endParaRPr>
          </a:p>
        </p:txBody>
      </p:sp>
    </p:spTree>
  </p:cSld>
  <p:clrMapOvr>
    <a:masterClrMapping/>
  </p:clrMapOvr>
  <p:transition spd="med"/>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E1E24"/>
        </a:solidFill>
        <a:effectLst/>
      </p:bgPr>
    </p:bg>
    <p:spTree>
      <p:nvGrpSpPr>
        <p:cNvPr id="1" name=""/>
        <p:cNvGrpSpPr/>
        <p:nvPr/>
      </p:nvGrpSpPr>
      <p:grpSpPr>
        <a:xfrm>
          <a:off x="0" y="0"/>
          <a:ext cx="0" cy="0"/>
          <a:chOff x="0" y="0"/>
          <a:chExt cx="0" cy="0"/>
        </a:xfrm>
      </p:grpSpPr>
      <p:sp>
        <p:nvSpPr>
          <p:cNvPr id="318" name="幻灯片编号"/>
          <p:cNvSpPr/>
          <p:nvPr>
            <p:ph type="sldNum" sz="quarter" idx="2"/>
          </p:nvPr>
        </p:nvSpPr>
        <p:spPr>
          <a:xfrm>
            <a:off x="22682248" y="12728664"/>
            <a:ext cx="482556" cy="700440"/>
          </a:xfrm>
          <a:prstGeom prst="rect">
            <a:avLst/>
          </a:prstGeom>
        </p:spPr>
        <p:txBody>
          <a:bodyPr lIns="121917" tIns="121917" rIns="121917" bIns="121917" anchor="ctr"/>
          <a:lstStyle>
            <a:lvl1pPr algn="r" defTabSz="2438400">
              <a:defRPr sz="3200" b="0">
                <a:solidFill>
                  <a:srgbClr val="89898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pic>
        <p:nvPicPr>
          <p:cNvPr id="9" name="图片 8" descr="图片2"/>
          <p:cNvPicPr>
            <a:picLocks noChangeAspect="1"/>
          </p:cNvPicPr>
          <p:nvPr/>
        </p:nvPicPr>
        <p:blipFill>
          <a:blip r:embed="rId1"/>
          <a:stretch>
            <a:fillRect/>
          </a:stretch>
        </p:blipFill>
        <p:spPr>
          <a:xfrm>
            <a:off x="-78740" y="-58420"/>
            <a:ext cx="24542115" cy="13805535"/>
          </a:xfrm>
          <a:prstGeom prst="rect">
            <a:avLst/>
          </a:prstGeom>
        </p:spPr>
      </p:pic>
      <p:sp>
        <p:nvSpPr>
          <p:cNvPr id="321" name="矩形"/>
          <p:cNvSpPr/>
          <p:nvPr/>
        </p:nvSpPr>
        <p:spPr>
          <a:xfrm>
            <a:off x="857885" y="440690"/>
            <a:ext cx="23019385" cy="12835255"/>
          </a:xfrm>
          <a:prstGeom prst="rect">
            <a:avLst/>
          </a:prstGeom>
          <a:solidFill>
            <a:srgbClr val="3095C2"/>
          </a:solidFill>
          <a:ln w="12700">
            <a:miter lim="400000"/>
          </a:ln>
          <a:effectLst>
            <a:outerShdw blurRad="50800" dist="38100" dir="18900000" algn="bl" rotWithShape="0">
              <a:prstClr val="black">
                <a:alpha val="40000"/>
              </a:prstClr>
            </a:outerShdw>
          </a:effectLst>
        </p:spPr>
        <p:txBody>
          <a:bodyPr lIns="121917" tIns="121917" rIns="121917" bIns="121917"/>
          <a:lstStyle/>
          <a:p>
            <a:pPr algn="l" defTabSz="2438400">
              <a:defRPr sz="4800">
                <a:latin typeface="Helvetica"/>
                <a:ea typeface="Helvetica"/>
                <a:cs typeface="Helvetica"/>
                <a:sym typeface="Helvetica"/>
              </a:defRPr>
            </a:pPr>
            <a:endParaRPr sz="5000"/>
          </a:p>
        </p:txBody>
      </p:sp>
      <p:pic>
        <p:nvPicPr>
          <p:cNvPr id="324" name="pasted-image.pdf" descr="pasted-image.pdf"/>
          <p:cNvPicPr>
            <a:picLocks noChangeAspect="1"/>
          </p:cNvPicPr>
          <p:nvPr/>
        </p:nvPicPr>
        <p:blipFill>
          <a:blip r:embed="rId2">
            <a:alphaModFix amt="50000"/>
          </a:blip>
          <a:stretch>
            <a:fillRect/>
          </a:stretch>
        </p:blipFill>
        <p:spPr>
          <a:xfrm>
            <a:off x="-522786" y="9309904"/>
            <a:ext cx="8639496" cy="4460746"/>
          </a:xfrm>
          <a:prstGeom prst="rect">
            <a:avLst/>
          </a:prstGeom>
          <a:ln w="12700">
            <a:miter lim="400000"/>
            <a:headEnd/>
            <a:tailEnd/>
          </a:ln>
        </p:spPr>
      </p:pic>
      <p:sp>
        <p:nvSpPr>
          <p:cNvPr id="14" name="圆角矩形 13"/>
          <p:cNvSpPr/>
          <p:nvPr/>
        </p:nvSpPr>
        <p:spPr>
          <a:xfrm>
            <a:off x="2051685" y="5791200"/>
            <a:ext cx="20521930" cy="1800225"/>
          </a:xfrm>
          <a:prstGeom prst="roundRect">
            <a:avLst/>
          </a:prstGeom>
          <a:solidFill>
            <a:srgbClr val="28405A"/>
          </a:solidFill>
          <a:ln w="12700" cap="flat">
            <a:noFill/>
            <a:miter lim="400000"/>
          </a:ln>
          <a:effectLst>
            <a:outerShdw blurRad="50800" dist="38100" dir="8100000" algn="tr" rotWithShape="0">
              <a:prstClr val="black">
                <a:alpha val="40000"/>
              </a:prstClr>
            </a:outerShdw>
            <a:reflection blurRad="6350" stA="50000" endA="300" endPos="55000" dir="5400000" sy="-100000" algn="bl" rotWithShape="0"/>
            <a:softEdge rad="63500"/>
          </a:effectLst>
        </p:spPr>
        <p:style>
          <a:lnRef idx="0">
            <a:srgbClr val="FFFFFF"/>
          </a:lnRef>
          <a:fillRef idx="0">
            <a:srgbClr val="FFFFFF"/>
          </a:fillRef>
          <a:effectRef idx="0">
            <a:srgbClr val="FFFFFF"/>
          </a:effectRef>
          <a:fontRef idx="none"/>
        </p:style>
        <p:txBody>
          <a:bodyPr rot="0" vertOverflow="overflow" horzOverflow="overflow" vert="horz" wrap="square" lIns="71437" tIns="71437" rIns="71437" bIns="71437" numCol="1" spcCol="38100" rtlCol="0" anchor="ctr" forceAA="0" upright="0">
            <a:spAutoFit/>
          </a:bodyPr>
          <a:p>
            <a:pPr marL="0" marR="0" indent="0" algn="ctr" defTabSz="82169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asted-image.pdf" descr="pasted-image.pdf"/>
          <p:cNvPicPr>
            <a:picLocks noChangeAspect="1"/>
          </p:cNvPicPr>
          <p:nvPr/>
        </p:nvPicPr>
        <p:blipFill>
          <a:blip r:embed="rId3"/>
          <a:srcRect b="68515"/>
          <a:stretch>
            <a:fillRect/>
          </a:stretch>
        </p:blipFill>
        <p:spPr>
          <a:xfrm>
            <a:off x="7826440" y="6254531"/>
            <a:ext cx="792505" cy="872485"/>
          </a:xfrm>
          <a:prstGeom prst="rect">
            <a:avLst/>
          </a:prstGeom>
          <a:ln w="12700">
            <a:miter lim="400000"/>
            <a:headEnd/>
            <a:tailEnd/>
          </a:ln>
        </p:spPr>
      </p:pic>
      <p:sp>
        <p:nvSpPr>
          <p:cNvPr id="12" name="研究背景"/>
          <p:cNvSpPr/>
          <p:nvPr/>
        </p:nvSpPr>
        <p:spPr>
          <a:xfrm>
            <a:off x="9185910" y="6330315"/>
            <a:ext cx="6362700" cy="721360"/>
          </a:xfrm>
          <a:prstGeom prst="rect">
            <a:avLst/>
          </a:prstGeom>
          <a:ln w="12700">
            <a:miter lim="400000"/>
          </a:ln>
        </p:spPr>
        <p:txBody>
          <a:bodyPr lIns="45718" tIns="45718" rIns="45718" bIns="45718">
            <a:noAutofit/>
          </a:bodyPr>
          <a:lstStyle>
            <a:lvl1pPr defTabSz="914400">
              <a:lnSpc>
                <a:spcPct val="90000"/>
              </a:lnSpc>
              <a:defRPr sz="3600">
                <a:solidFill>
                  <a:srgbClr val="FFFFFF"/>
                </a:solidFill>
                <a:latin typeface="Lantinghei SC Demibold"/>
                <a:ea typeface="Lantinghei SC Demibold"/>
                <a:cs typeface="Lantinghei SC Demibold"/>
                <a:sym typeface="Lantinghei SC Demibold"/>
              </a:defRPr>
            </a:lvl1pPr>
          </a:lstStyle>
          <a:p>
            <a:r>
              <a:rPr lang="en-US" sz="5400">
                <a:latin typeface="Calibri" panose="020F0502020204030204" charset="0"/>
                <a:cs typeface="Calibri" panose="020F0502020204030204" charset="0"/>
                <a:sym typeface="+mn-ea"/>
              </a:rPr>
              <a:t>Research Contents</a:t>
            </a:r>
            <a:endParaRPr lang="en-US" sz="5400">
              <a:latin typeface="Calibri" panose="020F0502020204030204" charset="0"/>
              <a:ea typeface="微软雅黑" panose="020B0503020204020204" charset="-122"/>
              <a:cs typeface="Calibri" panose="020F0502020204030204" charset="0"/>
            </a:endParaRPr>
          </a:p>
        </p:txBody>
      </p:sp>
    </p:spTree>
  </p:cSld>
  <p:clrMapOvr>
    <a:masterClrMapping/>
  </p:clrMapOvr>
  <p:transition spd="med">
    <p:fade/>
  </p:transition>
  <p:timing>
    <p:tnLst>
      <p:par>
        <p:cTn id="1" dur="indefinite" restart="never" fill="hold" nodeType="tmRoot"/>
      </p:par>
    </p:tnLst>
  </p:timing>
</p:sld>
</file>

<file path=ppt/tags/tag1.xml><?xml version="1.0" encoding="utf-8"?>
<p:tagLst xmlns:p="http://schemas.openxmlformats.org/presentationml/2006/main">
  <p:tag name="KSO_WM_TAG_VERSION" val="1.0"/>
  <p:tag name="KSO_WM_BEAUTIFY_FLAG" val="#wm#"/>
  <p:tag name="KSO_WM_UNIT_TYPE" val="i"/>
  <p:tag name="KSO_WM_UNIT_ID" val="diagram160447_3*i*1"/>
  <p:tag name="KSO_WM_TEMPLATE_CATEGORY" val="diagram"/>
  <p:tag name="KSO_WM_TEMPLATE_INDEX" val="160447"/>
  <p:tag name="KSO_WM_UNIT_INDEX" val="1"/>
</p:tagLst>
</file>

<file path=ppt/tags/tag10.xml><?xml version="1.0" encoding="utf-8"?>
<p:tagLst xmlns:p="http://schemas.openxmlformats.org/presentationml/2006/main">
  <p:tag name="KSO_WM_TAG_VERSION" val="1.0"/>
  <p:tag name="KSO_WM_BEAUTIFY_FLAG" val="#wm#"/>
  <p:tag name="KSO_WM_UNIT_TYPE" val="i"/>
  <p:tag name="KSO_WM_UNIT_ID" val="diagram160447_3*i*16"/>
  <p:tag name="KSO_WM_TEMPLATE_CATEGORY" val="diagram"/>
  <p:tag name="KSO_WM_TEMPLATE_INDEX" val="160447"/>
  <p:tag name="KSO_WM_UNIT_INDEX" val="16"/>
</p:tagLst>
</file>

<file path=ppt/tags/tag11.xml><?xml version="1.0" encoding="utf-8"?>
<p:tagLst xmlns:p="http://schemas.openxmlformats.org/presentationml/2006/main">
  <p:tag name="KSO_WM_TAG_VERSION" val="1.0"/>
  <p:tag name="KSO_WM_TEMPLATE_CATEGORY" val="diagram"/>
  <p:tag name="KSO_WM_TEMPLATE_INDEX" val="160447"/>
  <p:tag name="KSO_WM_UNIT_TYPE" val="m_i"/>
  <p:tag name="KSO_WM_UNIT_INDEX" val="1_4"/>
  <p:tag name="KSO_WM_UNIT_ID" val="258*m_i*1_4"/>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Lst>
</file>

<file path=ppt/tags/tag12.xml><?xml version="1.0" encoding="utf-8"?>
<p:tagLst xmlns:p="http://schemas.openxmlformats.org/presentationml/2006/main">
  <p:tag name="KSO_WM_TAG_VERSION" val="1.0"/>
  <p:tag name="KSO_WM_TEMPLATE_CATEGORY" val="diagram"/>
  <p:tag name="KSO_WM_TEMPLATE_INDEX" val="160447"/>
  <p:tag name="KSO_WM_UNIT_TYPE" val="m_h_f"/>
  <p:tag name="KSO_WM_UNIT_INDEX" val="1_2_1"/>
  <p:tag name="KSO_WM_UNIT_ID" val="258*m_h_f*1_2_1"/>
  <p:tag name="KSO_WM_UNIT_CLEAR" val="1"/>
  <p:tag name="KSO_WM_UNIT_LAYERLEVEL" val="1_1_1"/>
  <p:tag name="KSO_WM_UNIT_VALUE" val="40"/>
  <p:tag name="KSO_WM_UNIT_HIGHLIGHT" val="0"/>
  <p:tag name="KSO_WM_UNIT_COMPATIBLE" val="0"/>
  <p:tag name="KSO_WM_UNIT_PRESET_TEXT" val="SED DO EIUSMOD TEMPOR INCIDIDUNT"/>
  <p:tag name="KSO_WM_BEAUTIFY_FLAG" val="#wm#"/>
  <p:tag name="KSO_WM_DIAGRAM_GROUP_CODE" val="m1-1"/>
  <p:tag name="KSO_WM_UNIT_FILL_FORE_SCHEMECOLOR_INDEX" val="14"/>
  <p:tag name="KSO_WM_UNIT_FILL_TYPE" val="1"/>
  <p:tag name="KSO_WM_UNIT_TEXT_FILL_FORE_SCHEMECOLOR_INDEX" val="13"/>
  <p:tag name="KSO_WM_UNIT_TEXT_FILL_TYPE" val="1"/>
</p:tagLst>
</file>

<file path=ppt/tags/tag2.xml><?xml version="1.0" encoding="utf-8"?>
<p:tagLst xmlns:p="http://schemas.openxmlformats.org/presentationml/2006/main">
  <p:tag name="KSO_WM_TAG_VERSION" val="1.0"/>
  <p:tag name="KSO_WM_TEMPLATE_CATEGORY" val="diagram"/>
  <p:tag name="KSO_WM_TEMPLATE_INDEX" val="160447"/>
  <p:tag name="KSO_WM_UNIT_TYPE" val="m_i"/>
  <p:tag name="KSO_WM_UNIT_INDEX" val="1_1"/>
  <p:tag name="KSO_WM_UNIT_ID" val="258*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Lst>
</file>

<file path=ppt/tags/tag3.xml><?xml version="1.0" encoding="utf-8"?>
<p:tagLst xmlns:p="http://schemas.openxmlformats.org/presentationml/2006/main">
  <p:tag name="KSO_WM_TAG_VERSION" val="1.0"/>
  <p:tag name="KSO_WM_TEMPLATE_CATEGORY" val="diagram"/>
  <p:tag name="KSO_WM_TEMPLATE_INDEX" val="160447"/>
  <p:tag name="KSO_WM_UNIT_TYPE" val="m_h_f"/>
  <p:tag name="KSO_WM_UNIT_INDEX" val="1_1_1"/>
  <p:tag name="KSO_WM_UNIT_ID" val="258*m_h_f*1_1_1"/>
  <p:tag name="KSO_WM_UNIT_CLEAR" val="1"/>
  <p:tag name="KSO_WM_UNIT_LAYERLEVEL" val="1_1_1"/>
  <p:tag name="KSO_WM_UNIT_VALUE" val="40"/>
  <p:tag name="KSO_WM_UNIT_HIGHLIGHT" val="0"/>
  <p:tag name="KSO_WM_UNIT_COMPATIBLE" val="0"/>
  <p:tag name="KSO_WM_UNIT_PRESET_TEXT" val="SED DO EIUSMOD TEMPOR INCIDIDUNT"/>
  <p:tag name="KSO_WM_BEAUTIFY_FLAG" val="#wm#"/>
  <p:tag name="KSO_WM_DIAGRAM_GROUP_CODE" val="m1-1"/>
  <p:tag name="KSO_WM_UNIT_FILL_FORE_SCHEMECOLOR_INDEX" val="14"/>
  <p:tag name="KSO_WM_UNIT_FILL_TYPE" val="1"/>
  <p:tag name="KSO_WM_UNIT_TEXT_FILL_FORE_SCHEMECOLOR_INDEX" val="13"/>
  <p:tag name="KSO_WM_UNIT_TEXT_FILL_TYPE" val="1"/>
</p:tagLst>
</file>

<file path=ppt/tags/tag4.xml><?xml version="1.0" encoding="utf-8"?>
<p:tagLst xmlns:p="http://schemas.openxmlformats.org/presentationml/2006/main">
  <p:tag name="KSO_WM_TAG_VERSION" val="1.0"/>
  <p:tag name="KSO_WM_BEAUTIFY_FLAG" val="#wm#"/>
  <p:tag name="KSO_WM_UNIT_TYPE" val="i"/>
  <p:tag name="KSO_WM_UNIT_ID" val="diagram160447_3*i*6"/>
  <p:tag name="KSO_WM_TEMPLATE_CATEGORY" val="diagram"/>
  <p:tag name="KSO_WM_TEMPLATE_INDEX" val="160447"/>
  <p:tag name="KSO_WM_UNIT_INDEX" val="6"/>
</p:tagLst>
</file>

<file path=ppt/tags/tag5.xml><?xml version="1.0" encoding="utf-8"?>
<p:tagLst xmlns:p="http://schemas.openxmlformats.org/presentationml/2006/main">
  <p:tag name="KSO_WM_TAG_VERSION" val="1.0"/>
  <p:tag name="KSO_WM_TEMPLATE_CATEGORY" val="diagram"/>
  <p:tag name="KSO_WM_TEMPLATE_INDEX" val="160447"/>
  <p:tag name="KSO_WM_UNIT_TYPE" val="m_i"/>
  <p:tag name="KSO_WM_UNIT_INDEX" val="1_2"/>
  <p:tag name="KSO_WM_UNIT_ID" val="258*m_i*1_2"/>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Lst>
</file>

<file path=ppt/tags/tag6.xml><?xml version="1.0" encoding="utf-8"?>
<p:tagLst xmlns:p="http://schemas.openxmlformats.org/presentationml/2006/main">
  <p:tag name="KSO_WM_TAG_VERSION" val="1.0"/>
  <p:tag name="KSO_WM_TEMPLATE_CATEGORY" val="diagram"/>
  <p:tag name="KSO_WM_TEMPLATE_INDEX" val="160447"/>
  <p:tag name="KSO_WM_UNIT_TYPE" val="m_h_f"/>
  <p:tag name="KSO_WM_UNIT_INDEX" val="1_3_1"/>
  <p:tag name="KSO_WM_UNIT_ID" val="258*m_h_f*1_3_1"/>
  <p:tag name="KSO_WM_UNIT_CLEAR" val="1"/>
  <p:tag name="KSO_WM_UNIT_LAYERLEVEL" val="1_1_1"/>
  <p:tag name="KSO_WM_UNIT_VALUE" val="40"/>
  <p:tag name="KSO_WM_UNIT_HIGHLIGHT" val="0"/>
  <p:tag name="KSO_WM_UNIT_COMPATIBLE" val="0"/>
  <p:tag name="KSO_WM_UNIT_PRESET_TEXT" val="SED DO EIUSMOD TEMPOR INCIDIDUNT"/>
  <p:tag name="KSO_WM_BEAUTIFY_FLAG" val="#wm#"/>
  <p:tag name="KSO_WM_DIAGRAM_GROUP_CODE" val="m1-1"/>
  <p:tag name="KSO_WM_UNIT_FILL_FORE_SCHEMECOLOR_INDEX" val="14"/>
  <p:tag name="KSO_WM_UNIT_FILL_TYPE" val="1"/>
  <p:tag name="KSO_WM_UNIT_TEXT_FILL_FORE_SCHEMECOLOR_INDEX" val="13"/>
  <p:tag name="KSO_WM_UNIT_TEXT_FILL_TYPE" val="1"/>
</p:tagLst>
</file>

<file path=ppt/tags/tag7.xml><?xml version="1.0" encoding="utf-8"?>
<p:tagLst xmlns:p="http://schemas.openxmlformats.org/presentationml/2006/main">
  <p:tag name="KSO_WM_TAG_VERSION" val="1.0"/>
  <p:tag name="KSO_WM_BEAUTIFY_FLAG" val="#wm#"/>
  <p:tag name="KSO_WM_UNIT_TYPE" val="i"/>
  <p:tag name="KSO_WM_UNIT_ID" val="diagram160447_3*i*11"/>
  <p:tag name="KSO_WM_TEMPLATE_CATEGORY" val="diagram"/>
  <p:tag name="KSO_WM_TEMPLATE_INDEX" val="160447"/>
  <p:tag name="KSO_WM_UNIT_INDEX" val="11"/>
</p:tagLst>
</file>

<file path=ppt/tags/tag8.xml><?xml version="1.0" encoding="utf-8"?>
<p:tagLst xmlns:p="http://schemas.openxmlformats.org/presentationml/2006/main">
  <p:tag name="KSO_WM_TAG_VERSION" val="1.0"/>
  <p:tag name="KSO_WM_TEMPLATE_CATEGORY" val="diagram"/>
  <p:tag name="KSO_WM_TEMPLATE_INDEX" val="160447"/>
  <p:tag name="KSO_WM_UNIT_TYPE" val="m_i"/>
  <p:tag name="KSO_WM_UNIT_INDEX" val="1_3"/>
  <p:tag name="KSO_WM_UNIT_ID" val="258*m_i*1_3"/>
  <p:tag name="KSO_WM_UNIT_CLEAR" val="1"/>
  <p:tag name="KSO_WM_UNIT_LAYERLEVEL" val="1_1"/>
  <p:tag name="KSO_WM_BEAUTIFY_FLAG" val="#wm#"/>
  <p:tag name="KSO_WM_DIAGRAM_GROUP_CODE" val="m1-1"/>
  <p:tag name="KSO_WM_UNIT_FILL_FORE_SCHEMECOLOR_INDEX" val="8"/>
  <p:tag name="KSO_WM_UNIT_FILL_TYPE" val="1"/>
  <p:tag name="KSO_WM_UNIT_TEXT_FILL_FORE_SCHEMECOLOR_INDEX" val="14"/>
  <p:tag name="KSO_WM_UNIT_TEXT_FILL_TYPE" val="1"/>
</p:tagLst>
</file>

<file path=ppt/tags/tag9.xml><?xml version="1.0" encoding="utf-8"?>
<p:tagLst xmlns:p="http://schemas.openxmlformats.org/presentationml/2006/main">
  <p:tag name="KSO_WM_TAG_VERSION" val="1.0"/>
  <p:tag name="KSO_WM_TEMPLATE_CATEGORY" val="diagram"/>
  <p:tag name="KSO_WM_TEMPLATE_INDEX" val="160447"/>
  <p:tag name="KSO_WM_UNIT_TYPE" val="m_h_f"/>
  <p:tag name="KSO_WM_UNIT_INDEX" val="1_4_1"/>
  <p:tag name="KSO_WM_UNIT_ID" val="258*m_h_f*1_4_1"/>
  <p:tag name="KSO_WM_UNIT_CLEAR" val="1"/>
  <p:tag name="KSO_WM_UNIT_LAYERLEVEL" val="1_1_1"/>
  <p:tag name="KSO_WM_UNIT_VALUE" val="40"/>
  <p:tag name="KSO_WM_UNIT_HIGHLIGHT" val="0"/>
  <p:tag name="KSO_WM_UNIT_COMPATIBLE" val="0"/>
  <p:tag name="KSO_WM_UNIT_PRESET_TEXT" val="SED DO EIUSMOD TEMPOR INCIDIDUNT"/>
  <p:tag name="KSO_WM_BEAUTIFY_FLAG" val="#wm#"/>
  <p:tag name="KSO_WM_DIAGRAM_GROUP_CODE" val="m1-1"/>
  <p:tag name="KSO_WM_UNIT_FILL_FORE_SCHEMECOLOR_INDEX" val="14"/>
  <p:tag name="KSO_WM_UNIT_FILL_TYPE" val="1"/>
  <p:tag name="KSO_WM_UNIT_TEXT_FILL_FORE_SCHEMECOLOR_INDEX" val="13"/>
  <p:tag name="KSO_WM_UNIT_TEXT_FILL_TYPE" val="1"/>
</p:tagLst>
</file>

<file path=ppt/theme/_rels/theme1.xml.rels><?xml version="1.0" encoding="UTF-8" standalone="yes"?>
<Relationships xmlns="http://schemas.openxmlformats.org/package/2006/relationships"><Relationship Id="rId1" Type="http://schemas.openxmlformats.org/officeDocument/2006/relationships/image" Target="../media/image5.png"/></Relationships>
</file>

<file path=ppt/theme/_rels/theme2.xml.rels><?xml version="1.0" encoding="UTF-8" standalone="yes"?>
<Relationships xmlns="http://schemas.openxmlformats.org/package/2006/relationships"><Relationship Id="rId1" Type="http://schemas.openxmlformats.org/officeDocument/2006/relationships/image" Target="../media/image5.png"/></Relationships>
</file>

<file path=ppt/theme/_rels/theme3.xml.rels><?xml version="1.0" encoding="UTF-8" standalone="yes"?>
<Relationships xmlns="http://schemas.openxmlformats.org/package/2006/relationships"><Relationship Id="rId1" Type="http://schemas.openxmlformats.org/officeDocument/2006/relationships/image" Target="../media/image5.png"/></Relationships>
</file>

<file path=ppt/theme/_rels/theme4.xml.rels><?xml version="1.0" encoding="UTF-8" standalone="yes"?>
<Relationships xmlns="http://schemas.openxmlformats.org/package/2006/relationships"><Relationship Id="rId1" Type="http://schemas.openxmlformats.org/officeDocument/2006/relationships/image" Target="../media/image5.png"/></Relationships>
</file>

<file path=ppt/theme/_rels/theme5.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upright="0">
        <a:spAutoFit/>
      </a:bodyPr>
      <a:lstStyle>
        <a:defPPr marL="0" marR="0" indent="0" algn="ctr" defTabSz="82169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upright="0">
        <a:spAutoFit/>
      </a:bodyPr>
      <a:lstStyle>
        <a:defPPr marL="0" marR="0" indent="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upright="0">
        <a:spAutoFit/>
      </a:bodyPr>
      <a:lstStyle>
        <a:defPPr marL="0" marR="0" indent="0" algn="ctr" defTabSz="82169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upright="0">
        <a:spAutoFit/>
      </a:bodyPr>
      <a:lstStyle>
        <a:defPPr marL="0" marR="0" indent="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upright="0">
        <a:spAutoFit/>
      </a:bodyPr>
      <a:lstStyle>
        <a:defPPr marL="0" marR="0" indent="0" algn="ctr" defTabSz="82169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upright="0">
        <a:spAutoFit/>
      </a:bodyPr>
      <a:lstStyle>
        <a:defPPr marL="0" marR="0" indent="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upright="0">
        <a:spAutoFit/>
      </a:bodyPr>
      <a:lstStyle>
        <a:defPPr marL="0" marR="0" indent="0" algn="ctr" defTabSz="82169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upright="0">
        <a:spAutoFit/>
      </a:bodyPr>
      <a:lstStyle>
        <a:defPPr marL="0" marR="0" indent="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upright="0">
        <a:spAutoFit/>
      </a:bodyPr>
      <a:lstStyle>
        <a:defPPr marL="0" marR="0" indent="0" algn="ctr" defTabSz="82169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upright="0">
        <a:spAutoFit/>
      </a:bodyPr>
      <a:lstStyle>
        <a:defPPr marL="0" marR="0" indent="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3235</Words>
  <Application>WPS 演示</Application>
  <PresentationFormat/>
  <Paragraphs>243</Paragraphs>
  <Slides>22</Slides>
  <Notes>0</Notes>
  <HiddenSlides>0</HiddenSlides>
  <MMClips>0</MMClips>
  <ScaleCrop>false</ScaleCrop>
  <HeadingPairs>
    <vt:vector size="8" baseType="variant">
      <vt:variant>
        <vt:lpstr>已用的字体</vt:lpstr>
      </vt:variant>
      <vt:variant>
        <vt:i4>21</vt:i4>
      </vt:variant>
      <vt:variant>
        <vt:lpstr>主题</vt:lpstr>
      </vt:variant>
      <vt:variant>
        <vt:i4>4</vt:i4>
      </vt:variant>
      <vt:variant>
        <vt:lpstr>嵌入 OLE 服务器</vt:lpstr>
      </vt:variant>
      <vt:variant>
        <vt:i4>4</vt:i4>
      </vt:variant>
      <vt:variant>
        <vt:lpstr>幻灯片标题</vt:lpstr>
      </vt:variant>
      <vt:variant>
        <vt:i4>22</vt:i4>
      </vt:variant>
    </vt:vector>
  </HeadingPairs>
  <TitlesOfParts>
    <vt:vector size="51" baseType="lpstr">
      <vt:lpstr>Arial</vt:lpstr>
      <vt:lpstr>宋体</vt:lpstr>
      <vt:lpstr>Wingdings</vt:lpstr>
      <vt:lpstr>Helvetica Light</vt:lpstr>
      <vt:lpstr>Helvetica</vt:lpstr>
      <vt:lpstr>Lantinghei SC Extralight</vt:lpstr>
      <vt:lpstr>Calibri</vt:lpstr>
      <vt:lpstr>Arial</vt:lpstr>
      <vt:lpstr>Helvetica Neue</vt:lpstr>
      <vt:lpstr>Baskerville Old Face</vt:lpstr>
      <vt:lpstr>华文新魏</vt:lpstr>
      <vt:lpstr>Times New Roman</vt:lpstr>
      <vt:lpstr>Lantinghei SC Heavy</vt:lpstr>
      <vt:lpstr>Calibri</vt:lpstr>
      <vt:lpstr>Lantinghei SC Demibold</vt:lpstr>
      <vt:lpstr>微软雅黑</vt:lpstr>
      <vt:lpstr>Times New Roman</vt:lpstr>
      <vt:lpstr>Wingdings</vt:lpstr>
      <vt:lpstr>Arial Unicode MS</vt:lpstr>
      <vt:lpstr>Segoe Print</vt:lpstr>
      <vt:lpstr>Helvetica Light</vt:lpstr>
      <vt:lpstr>White</vt:lpstr>
      <vt:lpstr>1_White</vt:lpstr>
      <vt:lpstr>2_White</vt:lpstr>
      <vt:lpstr>3_White</vt:lpstr>
      <vt:lpstr>Equation.KSEE3</vt:lpstr>
      <vt:lpstr>Equation.KSEE3</vt:lpstr>
      <vt:lpstr>Equation.KSEE3</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刘腾飞</cp:lastModifiedBy>
  <cp:revision>12</cp:revision>
  <dcterms:created xsi:type="dcterms:W3CDTF">2020-12-01T11:51:00Z</dcterms:created>
  <dcterms:modified xsi:type="dcterms:W3CDTF">2020-12-07T08:41:14Z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